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h3Z+0nctoiexv+rce74rQwJlqL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r>
              <a:rPr lang="en-US" sz="2400" b="0" dirty="0" smtClean="0">
                <a:solidFill>
                  <a:schemeClr val="tx1"/>
                </a:solidFill>
                <a:latin typeface="Arial" charset="0"/>
                <a:ea typeface="Arial" charset="0"/>
                <a:cs typeface="Arial" charset="0"/>
              </a:rPr>
              <a:t>Data</a:t>
            </a:r>
            <a:r>
              <a:rPr lang="en-US" sz="2400" b="0" baseline="0" dirty="0" smtClean="0">
                <a:solidFill>
                  <a:schemeClr val="tx1"/>
                </a:solidFill>
                <a:latin typeface="Arial" charset="0"/>
                <a:ea typeface="Arial" charset="0"/>
                <a:cs typeface="Arial" charset="0"/>
              </a:rPr>
              <a:t> Analysis</a:t>
            </a:r>
            <a:endParaRPr lang="en-US" sz="2400" b="0" dirty="0">
              <a:solidFill>
                <a:schemeClr val="tx1"/>
              </a:solidFill>
              <a:latin typeface="Arial" charset="0"/>
              <a:ea typeface="Arial" charset="0"/>
              <a:cs typeface="Arial" charset="0"/>
            </a:endParaRPr>
          </a:p>
        </c:rich>
      </c:tx>
      <c:layout>
        <c:manualLayout>
          <c:xMode val="edge"/>
          <c:yMode val="edge"/>
          <c:x val="0.385308151093439"/>
          <c:y val="0.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endParaRPr lang="en-US"/>
        </a:p>
      </c:txPr>
    </c:title>
    <c:autoTitleDeleted val="0"/>
    <c:plotArea>
      <c:layout>
        <c:manualLayout>
          <c:layoutTarget val="inner"/>
          <c:xMode val="edge"/>
          <c:yMode val="edge"/>
          <c:x val="0.0694865452951582"/>
          <c:y val="0.18978671073609"/>
          <c:w val="0.904668524287347"/>
          <c:h val="0.617691604255488"/>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c:v>
                </c:pt>
                <c:pt idx="1">
                  <c:v>category </c:v>
                </c:pt>
                <c:pt idx="2">
                  <c:v>category </c:v>
                </c:pt>
                <c:pt idx="3">
                  <c:v>category </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c:v>
                </c:pt>
                <c:pt idx="1">
                  <c:v>category </c:v>
                </c:pt>
                <c:pt idx="2">
                  <c:v>category </c:v>
                </c:pt>
                <c:pt idx="3">
                  <c:v>category </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rgbClr val="00C7B1"/>
            </a:solidFill>
            <a:ln>
              <a:noFill/>
            </a:ln>
            <a:effectLst/>
          </c:spPr>
          <c:invertIfNegative val="0"/>
          <c:cat>
            <c:strRef>
              <c:f>Sheet1!$A$2:$A$5</c:f>
              <c:strCache>
                <c:ptCount val="4"/>
                <c:pt idx="0">
                  <c:v>category </c:v>
                </c:pt>
                <c:pt idx="1">
                  <c:v>category </c:v>
                </c:pt>
                <c:pt idx="2">
                  <c:v>category </c:v>
                </c:pt>
                <c:pt idx="3">
                  <c:v>category </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219"/>
        <c:overlap val="-27"/>
        <c:axId val="607837504"/>
        <c:axId val="688683536"/>
      </c:barChart>
      <c:catAx>
        <c:axId val="607837504"/>
        <c:scaling>
          <c:orientation val="minMax"/>
        </c:scaling>
        <c:delete val="0"/>
        <c:axPos val="b"/>
        <c:numFmt formatCode="General" sourceLinked="1"/>
        <c:majorTickMark val="none"/>
        <c:minorTickMark val="none"/>
        <c:tickLblPos val="nextTo"/>
        <c:spPr>
          <a:noFill/>
          <a:ln w="4127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Arial" charset="0"/>
                <a:ea typeface="Arial" charset="0"/>
                <a:cs typeface="Arial" charset="0"/>
              </a:defRPr>
            </a:pPr>
            <a:endParaRPr lang="en-US"/>
          </a:p>
        </c:txPr>
        <c:crossAx val="688683536"/>
        <c:crosses val="autoZero"/>
        <c:auto val="1"/>
        <c:lblAlgn val="ctr"/>
        <c:lblOffset val="100"/>
        <c:noMultiLvlLbl val="0"/>
      </c:catAx>
      <c:valAx>
        <c:axId val="688683536"/>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charset="0"/>
                <a:ea typeface="Arial" charset="0"/>
                <a:cs typeface="Arial" charset="0"/>
              </a:defRPr>
            </a:pPr>
            <a:endParaRPr lang="en-US"/>
          </a:p>
        </c:txPr>
        <c:crossAx val="607837504"/>
        <c:crosses val="autoZero"/>
        <c:crossBetween val="between"/>
      </c:valAx>
      <c:spPr>
        <a:noFill/>
        <a:ln>
          <a:noFill/>
        </a:ln>
        <a:effectLst/>
      </c:spPr>
    </c:plotArea>
    <c:legend>
      <c:legendPos val="b"/>
      <c:layout>
        <c:manualLayout>
          <c:xMode val="edge"/>
          <c:yMode val="edge"/>
          <c:x val="0.210186910035848"/>
          <c:y val="0.93190648234362"/>
          <c:w val="0.606240040074514"/>
          <c:h val="0.067945372505546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charset="0"/>
              <a:ea typeface="Arial" charset="0"/>
              <a:cs typeface="Arial"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6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6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6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6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6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539c37ed0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2539c37ed0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39c37ed0f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g2539c37ed0f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39c37ed0f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2539c37ed0f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703c8b86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25703c8b86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77a23e3d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2577a23e3d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77a23e3de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2577a23e3d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p:cSld name="Title Slide White">
    <p:spTree>
      <p:nvGrpSpPr>
        <p:cNvPr id="18" name="Shape 18"/>
        <p:cNvGrpSpPr/>
        <p:nvPr/>
      </p:nvGrpSpPr>
      <p:grpSpPr>
        <a:xfrm>
          <a:off x="0" y="0"/>
          <a:ext cx="0" cy="0"/>
          <a:chOff x="0" y="0"/>
          <a:chExt cx="0" cy="0"/>
        </a:xfrm>
      </p:grpSpPr>
      <p:pic>
        <p:nvPicPr>
          <p:cNvPr id="19" name="Google Shape;19;p15"/>
          <p:cNvPicPr preferRelativeResize="0"/>
          <p:nvPr/>
        </p:nvPicPr>
        <p:blipFill rotWithShape="1">
          <a:blip r:embed="rId2">
            <a:alphaModFix/>
          </a:blip>
          <a:srcRect b="0" l="0" r="0" t="0"/>
          <a:stretch/>
        </p:blipFill>
        <p:spPr>
          <a:xfrm>
            <a:off x="-3" y="0"/>
            <a:ext cx="12188950" cy="6857998"/>
          </a:xfrm>
          <a:prstGeom prst="rect">
            <a:avLst/>
          </a:prstGeom>
          <a:noFill/>
          <a:ln>
            <a:noFill/>
          </a:ln>
        </p:spPr>
      </p:pic>
      <p:sp>
        <p:nvSpPr>
          <p:cNvPr id="20" name="Google Shape;20;p15"/>
          <p:cNvSpPr txBox="1"/>
          <p:nvPr>
            <p:ph idx="1" type="body"/>
          </p:nvPr>
        </p:nvSpPr>
        <p:spPr>
          <a:xfrm>
            <a:off x="658368" y="3968496"/>
            <a:ext cx="6638544" cy="1650381"/>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SzPts val="2800"/>
              <a:buNone/>
              <a:defRPr b="0" i="0" sz="2800">
                <a:solidFill>
                  <a:schemeClr val="dk1"/>
                </a:solidFill>
                <a:latin typeface="Arial"/>
                <a:ea typeface="Arial"/>
                <a:cs typeface="Arial"/>
                <a:sym typeface="Aria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5"/>
          <p:cNvSpPr txBox="1"/>
          <p:nvPr>
            <p:ph type="ctrTitle"/>
          </p:nvPr>
        </p:nvSpPr>
        <p:spPr>
          <a:xfrm>
            <a:off x="658368" y="1490472"/>
            <a:ext cx="6638544" cy="2386584"/>
          </a:xfrm>
          <a:prstGeom prst="rect">
            <a:avLst/>
          </a:prstGeom>
          <a:noFill/>
          <a:ln>
            <a:noFill/>
          </a:ln>
        </p:spPr>
        <p:txBody>
          <a:bodyPr anchorCtr="0" anchor="b" bIns="45700" lIns="0" spcFirstLastPara="1" rIns="91425" wrap="square" tIns="45700">
            <a:normAutofit/>
          </a:bodyPr>
          <a:lstStyle>
            <a:lvl1pPr lvl="0" algn="l">
              <a:lnSpc>
                <a:spcPct val="96666"/>
              </a:lnSpc>
              <a:spcBef>
                <a:spcPts val="0"/>
              </a:spcBef>
              <a:spcAft>
                <a:spcPts val="0"/>
              </a:spcAft>
              <a:buClr>
                <a:srgbClr val="005BBB"/>
              </a:buClr>
              <a:buSzPts val="6000"/>
              <a:buFont typeface="Arial"/>
              <a:buNone/>
              <a:defRPr b="1" i="0" sz="6000" cap="none">
                <a:solidFill>
                  <a:srgbClr val="005BB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 name="Google Shape;22;p15"/>
          <p:cNvPicPr preferRelativeResize="0"/>
          <p:nvPr/>
        </p:nvPicPr>
        <p:blipFill rotWithShape="1">
          <a:blip r:embed="rId3">
            <a:alphaModFix/>
          </a:blip>
          <a:srcRect b="0" l="0" r="0" t="0"/>
          <a:stretch/>
        </p:blipFill>
        <p:spPr>
          <a:xfrm>
            <a:off x="512066" y="5084683"/>
            <a:ext cx="7478709" cy="106838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3 Photos">
  <p:cSld name="Text and 3 Photos">
    <p:spTree>
      <p:nvGrpSpPr>
        <p:cNvPr id="56" name="Shape 56"/>
        <p:cNvGrpSpPr/>
        <p:nvPr/>
      </p:nvGrpSpPr>
      <p:grpSpPr>
        <a:xfrm>
          <a:off x="0" y="0"/>
          <a:ext cx="0" cy="0"/>
          <a:chOff x="0" y="0"/>
          <a:chExt cx="0" cy="0"/>
        </a:xfrm>
      </p:grpSpPr>
      <p:sp>
        <p:nvSpPr>
          <p:cNvPr id="57" name="Google Shape;57;p24"/>
          <p:cNvSpPr/>
          <p:nvPr>
            <p:ph idx="2" type="pic"/>
          </p:nvPr>
        </p:nvSpPr>
        <p:spPr>
          <a:xfrm>
            <a:off x="5473699" y="1143001"/>
            <a:ext cx="6718301" cy="2855295"/>
          </a:xfrm>
          <a:prstGeom prst="rect">
            <a:avLst/>
          </a:prstGeom>
          <a:solidFill>
            <a:srgbClr val="BFBFBF"/>
          </a:solidFill>
          <a:ln cap="flat" cmpd="sng" w="9525">
            <a:solidFill>
              <a:schemeClr val="lt1"/>
            </a:solidFill>
            <a:prstDash val="solid"/>
            <a:round/>
            <a:headEnd len="sm" w="sm" type="none"/>
            <a:tailEnd len="sm" w="sm" type="none"/>
          </a:ln>
        </p:spPr>
      </p:sp>
      <p:sp>
        <p:nvSpPr>
          <p:cNvPr id="58" name="Google Shape;58;p24"/>
          <p:cNvSpPr/>
          <p:nvPr>
            <p:ph idx="3" type="pic"/>
          </p:nvPr>
        </p:nvSpPr>
        <p:spPr>
          <a:xfrm>
            <a:off x="5473699" y="3998296"/>
            <a:ext cx="3429001" cy="2857500"/>
          </a:xfrm>
          <a:prstGeom prst="rect">
            <a:avLst/>
          </a:prstGeom>
          <a:solidFill>
            <a:srgbClr val="BFBFBF"/>
          </a:solidFill>
          <a:ln cap="flat" cmpd="sng" w="9525">
            <a:solidFill>
              <a:schemeClr val="lt1"/>
            </a:solidFill>
            <a:prstDash val="solid"/>
            <a:round/>
            <a:headEnd len="sm" w="sm" type="none"/>
            <a:tailEnd len="sm" w="sm" type="none"/>
          </a:ln>
        </p:spPr>
      </p:sp>
      <p:sp>
        <p:nvSpPr>
          <p:cNvPr id="59" name="Google Shape;59;p24"/>
          <p:cNvSpPr/>
          <p:nvPr>
            <p:ph idx="4" type="pic"/>
          </p:nvPr>
        </p:nvSpPr>
        <p:spPr>
          <a:xfrm>
            <a:off x="8902701" y="3998296"/>
            <a:ext cx="3289300" cy="2857500"/>
          </a:xfrm>
          <a:prstGeom prst="rect">
            <a:avLst/>
          </a:prstGeom>
          <a:solidFill>
            <a:srgbClr val="BFBFBF"/>
          </a:solidFill>
          <a:ln cap="flat" cmpd="sng" w="9525">
            <a:solidFill>
              <a:schemeClr val="lt1"/>
            </a:solidFill>
            <a:prstDash val="solid"/>
            <a:round/>
            <a:headEnd len="sm" w="sm" type="none"/>
            <a:tailEnd len="sm" w="sm" type="none"/>
          </a:ln>
        </p:spPr>
      </p:sp>
      <p:sp>
        <p:nvSpPr>
          <p:cNvPr id="60" name="Google Shape;60;p24"/>
          <p:cNvSpPr txBox="1"/>
          <p:nvPr>
            <p:ph idx="1" type="body"/>
          </p:nvPr>
        </p:nvSpPr>
        <p:spPr>
          <a:xfrm>
            <a:off x="569469" y="2189263"/>
            <a:ext cx="4002532" cy="2768327"/>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SzPts val="1800"/>
              <a:buNone/>
              <a:defRPr b="0" i="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SzPts val="2000"/>
              <a:buNone/>
              <a:defRPr sz="2000">
                <a:solidFill>
                  <a:srgbClr val="9E9E9E"/>
                </a:solidFill>
              </a:defRPr>
            </a:lvl2pPr>
            <a:lvl3pPr indent="-228600" lvl="2" marL="1371600" algn="l">
              <a:lnSpc>
                <a:spcPct val="90000"/>
              </a:lnSpc>
              <a:spcBef>
                <a:spcPts val="500"/>
              </a:spcBef>
              <a:spcAft>
                <a:spcPts val="0"/>
              </a:spcAft>
              <a:buSzPts val="1800"/>
              <a:buNone/>
              <a:defRPr sz="1800">
                <a:solidFill>
                  <a:srgbClr val="9E9E9E"/>
                </a:solidFill>
              </a:defRPr>
            </a:lvl3pPr>
            <a:lvl4pPr indent="-228600" lvl="3" marL="1828800" algn="l">
              <a:lnSpc>
                <a:spcPct val="90000"/>
              </a:lnSpc>
              <a:spcBef>
                <a:spcPts val="500"/>
              </a:spcBef>
              <a:spcAft>
                <a:spcPts val="0"/>
              </a:spcAft>
              <a:buSzPts val="1600"/>
              <a:buNone/>
              <a:defRPr sz="1600">
                <a:solidFill>
                  <a:srgbClr val="9E9E9E"/>
                </a:solidFill>
              </a:defRPr>
            </a:lvl4pPr>
            <a:lvl5pPr indent="-228600" lvl="4" marL="2286000" algn="l">
              <a:lnSpc>
                <a:spcPct val="90000"/>
              </a:lnSpc>
              <a:spcBef>
                <a:spcPts val="500"/>
              </a:spcBef>
              <a:spcAft>
                <a:spcPts val="0"/>
              </a:spcAft>
              <a:buSzPts val="1600"/>
              <a:buNone/>
              <a:defRPr sz="1600">
                <a:solidFill>
                  <a:srgbClr val="9E9E9E"/>
                </a:solidFill>
              </a:defRPr>
            </a:lvl5pPr>
            <a:lvl6pPr indent="-228600" lvl="5" marL="2743200" algn="l">
              <a:lnSpc>
                <a:spcPct val="90000"/>
              </a:lnSpc>
              <a:spcBef>
                <a:spcPts val="500"/>
              </a:spcBef>
              <a:spcAft>
                <a:spcPts val="0"/>
              </a:spcAft>
              <a:buClr>
                <a:srgbClr val="9E9E9E"/>
              </a:buClr>
              <a:buSzPts val="1600"/>
              <a:buNone/>
              <a:defRPr sz="1600">
                <a:solidFill>
                  <a:srgbClr val="9E9E9E"/>
                </a:solidFill>
              </a:defRPr>
            </a:lvl6pPr>
            <a:lvl7pPr indent="-228600" lvl="6" marL="3200400" algn="l">
              <a:lnSpc>
                <a:spcPct val="90000"/>
              </a:lnSpc>
              <a:spcBef>
                <a:spcPts val="500"/>
              </a:spcBef>
              <a:spcAft>
                <a:spcPts val="0"/>
              </a:spcAft>
              <a:buClr>
                <a:srgbClr val="9E9E9E"/>
              </a:buClr>
              <a:buSzPts val="1600"/>
              <a:buNone/>
              <a:defRPr sz="1600">
                <a:solidFill>
                  <a:srgbClr val="9E9E9E"/>
                </a:solidFill>
              </a:defRPr>
            </a:lvl7pPr>
            <a:lvl8pPr indent="-228600" lvl="7" marL="3657600" algn="l">
              <a:lnSpc>
                <a:spcPct val="90000"/>
              </a:lnSpc>
              <a:spcBef>
                <a:spcPts val="500"/>
              </a:spcBef>
              <a:spcAft>
                <a:spcPts val="0"/>
              </a:spcAft>
              <a:buClr>
                <a:srgbClr val="9E9E9E"/>
              </a:buClr>
              <a:buSzPts val="1600"/>
              <a:buNone/>
              <a:defRPr sz="1600">
                <a:solidFill>
                  <a:srgbClr val="9E9E9E"/>
                </a:solidFill>
              </a:defRPr>
            </a:lvl8pPr>
            <a:lvl9pPr indent="-228600" lvl="8" marL="4114800" algn="l">
              <a:lnSpc>
                <a:spcPct val="90000"/>
              </a:lnSpc>
              <a:spcBef>
                <a:spcPts val="500"/>
              </a:spcBef>
              <a:spcAft>
                <a:spcPts val="0"/>
              </a:spcAft>
              <a:buClr>
                <a:srgbClr val="9E9E9E"/>
              </a:buClr>
              <a:buSzPts val="1600"/>
              <a:buNone/>
              <a:defRPr sz="1600">
                <a:solidFill>
                  <a:srgbClr val="9E9E9E"/>
                </a:solidFill>
              </a:defRPr>
            </a:lvl9pPr>
          </a:lstStyle>
          <a:p/>
        </p:txBody>
      </p:sp>
      <p:sp>
        <p:nvSpPr>
          <p:cNvPr id="61" name="Google Shape;61;p24"/>
          <p:cNvSpPr txBox="1"/>
          <p:nvPr>
            <p:ph type="title"/>
          </p:nvPr>
        </p:nvSpPr>
        <p:spPr>
          <a:xfrm>
            <a:off x="566928" y="1316736"/>
            <a:ext cx="4531638" cy="86843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Photo">
  <p:cSld name="Full Width Photo">
    <p:spTree>
      <p:nvGrpSpPr>
        <p:cNvPr id="62" name="Shape 62"/>
        <p:cNvGrpSpPr/>
        <p:nvPr/>
      </p:nvGrpSpPr>
      <p:grpSpPr>
        <a:xfrm>
          <a:off x="0" y="0"/>
          <a:ext cx="0" cy="0"/>
          <a:chOff x="0" y="0"/>
          <a:chExt cx="0" cy="0"/>
        </a:xfrm>
      </p:grpSpPr>
      <p:sp>
        <p:nvSpPr>
          <p:cNvPr id="63" name="Google Shape;63;p25"/>
          <p:cNvSpPr/>
          <p:nvPr>
            <p:ph idx="2" type="pic"/>
          </p:nvPr>
        </p:nvSpPr>
        <p:spPr>
          <a:xfrm>
            <a:off x="0" y="1143001"/>
            <a:ext cx="12192000" cy="5718174"/>
          </a:xfrm>
          <a:prstGeom prst="rect">
            <a:avLst/>
          </a:prstGeom>
          <a:solidFill>
            <a:srgbClr val="BFBFBF"/>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hart">
  <p:cSld name="Text and Chart">
    <p:spTree>
      <p:nvGrpSpPr>
        <p:cNvPr id="64" name="Shape 64"/>
        <p:cNvGrpSpPr/>
        <p:nvPr/>
      </p:nvGrpSpPr>
      <p:grpSpPr>
        <a:xfrm>
          <a:off x="0" y="0"/>
          <a:ext cx="0" cy="0"/>
          <a:chOff x="0" y="0"/>
          <a:chExt cx="0" cy="0"/>
        </a:xfrm>
      </p:grpSpPr>
      <p:sp>
        <p:nvSpPr>
          <p:cNvPr id="65" name="Google Shape;65;p26"/>
          <p:cNvSpPr/>
          <p:nvPr>
            <p:ph idx="2" type="chart"/>
          </p:nvPr>
        </p:nvSpPr>
        <p:spPr>
          <a:xfrm>
            <a:off x="5098987" y="1320800"/>
            <a:ext cx="6388100" cy="4465639"/>
          </a:xfrm>
          <a:prstGeom prst="rect">
            <a:avLst/>
          </a:prstGeom>
          <a:solidFill>
            <a:srgbClr val="BFBFBF"/>
          </a:solidFill>
          <a:ln>
            <a:noFill/>
          </a:ln>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BBB"/>
              </a:buClr>
              <a:buSzPts val="2000"/>
              <a:buFont typeface="Arial"/>
              <a:buChar char="•"/>
              <a:defRPr b="0" i="0" sz="20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rgbClr val="005BBB"/>
              </a:buClr>
              <a:buSzPts val="1800"/>
              <a:buFont typeface="Merriweather Sans"/>
              <a:buChar char="-"/>
              <a:defRPr b="0" i="0" sz="18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rgbClr val="005BBB"/>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rgbClr val="005BBB"/>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 name="Google Shape;66;p26"/>
          <p:cNvSpPr txBox="1"/>
          <p:nvPr>
            <p:ph idx="1" type="body"/>
          </p:nvPr>
        </p:nvSpPr>
        <p:spPr>
          <a:xfrm>
            <a:off x="569469" y="2189263"/>
            <a:ext cx="4002532" cy="2768327"/>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SzPts val="1800"/>
              <a:buNone/>
              <a:defRPr b="0" i="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SzPts val="2000"/>
              <a:buNone/>
              <a:defRPr sz="2000">
                <a:solidFill>
                  <a:srgbClr val="9E9E9E"/>
                </a:solidFill>
              </a:defRPr>
            </a:lvl2pPr>
            <a:lvl3pPr indent="-228600" lvl="2" marL="1371600" algn="l">
              <a:lnSpc>
                <a:spcPct val="90000"/>
              </a:lnSpc>
              <a:spcBef>
                <a:spcPts val="500"/>
              </a:spcBef>
              <a:spcAft>
                <a:spcPts val="0"/>
              </a:spcAft>
              <a:buSzPts val="1800"/>
              <a:buNone/>
              <a:defRPr sz="1800">
                <a:solidFill>
                  <a:srgbClr val="9E9E9E"/>
                </a:solidFill>
              </a:defRPr>
            </a:lvl3pPr>
            <a:lvl4pPr indent="-228600" lvl="3" marL="1828800" algn="l">
              <a:lnSpc>
                <a:spcPct val="90000"/>
              </a:lnSpc>
              <a:spcBef>
                <a:spcPts val="500"/>
              </a:spcBef>
              <a:spcAft>
                <a:spcPts val="0"/>
              </a:spcAft>
              <a:buSzPts val="1600"/>
              <a:buNone/>
              <a:defRPr sz="1600">
                <a:solidFill>
                  <a:srgbClr val="9E9E9E"/>
                </a:solidFill>
              </a:defRPr>
            </a:lvl4pPr>
            <a:lvl5pPr indent="-228600" lvl="4" marL="2286000" algn="l">
              <a:lnSpc>
                <a:spcPct val="90000"/>
              </a:lnSpc>
              <a:spcBef>
                <a:spcPts val="500"/>
              </a:spcBef>
              <a:spcAft>
                <a:spcPts val="0"/>
              </a:spcAft>
              <a:buSzPts val="1600"/>
              <a:buNone/>
              <a:defRPr sz="1600">
                <a:solidFill>
                  <a:srgbClr val="9E9E9E"/>
                </a:solidFill>
              </a:defRPr>
            </a:lvl5pPr>
            <a:lvl6pPr indent="-228600" lvl="5" marL="2743200" algn="l">
              <a:lnSpc>
                <a:spcPct val="90000"/>
              </a:lnSpc>
              <a:spcBef>
                <a:spcPts val="500"/>
              </a:spcBef>
              <a:spcAft>
                <a:spcPts val="0"/>
              </a:spcAft>
              <a:buClr>
                <a:srgbClr val="9E9E9E"/>
              </a:buClr>
              <a:buSzPts val="1600"/>
              <a:buNone/>
              <a:defRPr sz="1600">
                <a:solidFill>
                  <a:srgbClr val="9E9E9E"/>
                </a:solidFill>
              </a:defRPr>
            </a:lvl6pPr>
            <a:lvl7pPr indent="-228600" lvl="6" marL="3200400" algn="l">
              <a:lnSpc>
                <a:spcPct val="90000"/>
              </a:lnSpc>
              <a:spcBef>
                <a:spcPts val="500"/>
              </a:spcBef>
              <a:spcAft>
                <a:spcPts val="0"/>
              </a:spcAft>
              <a:buClr>
                <a:srgbClr val="9E9E9E"/>
              </a:buClr>
              <a:buSzPts val="1600"/>
              <a:buNone/>
              <a:defRPr sz="1600">
                <a:solidFill>
                  <a:srgbClr val="9E9E9E"/>
                </a:solidFill>
              </a:defRPr>
            </a:lvl7pPr>
            <a:lvl8pPr indent="-228600" lvl="7" marL="3657600" algn="l">
              <a:lnSpc>
                <a:spcPct val="90000"/>
              </a:lnSpc>
              <a:spcBef>
                <a:spcPts val="500"/>
              </a:spcBef>
              <a:spcAft>
                <a:spcPts val="0"/>
              </a:spcAft>
              <a:buClr>
                <a:srgbClr val="9E9E9E"/>
              </a:buClr>
              <a:buSzPts val="1600"/>
              <a:buNone/>
              <a:defRPr sz="1600">
                <a:solidFill>
                  <a:srgbClr val="9E9E9E"/>
                </a:solidFill>
              </a:defRPr>
            </a:lvl8pPr>
            <a:lvl9pPr indent="-228600" lvl="8" marL="4114800" algn="l">
              <a:lnSpc>
                <a:spcPct val="90000"/>
              </a:lnSpc>
              <a:spcBef>
                <a:spcPts val="500"/>
              </a:spcBef>
              <a:spcAft>
                <a:spcPts val="0"/>
              </a:spcAft>
              <a:buClr>
                <a:srgbClr val="9E9E9E"/>
              </a:buClr>
              <a:buSzPts val="1600"/>
              <a:buNone/>
              <a:defRPr sz="1600">
                <a:solidFill>
                  <a:srgbClr val="9E9E9E"/>
                </a:solidFill>
              </a:defRPr>
            </a:lvl9pPr>
          </a:lstStyle>
          <a:p/>
        </p:txBody>
      </p:sp>
      <p:sp>
        <p:nvSpPr>
          <p:cNvPr id="67" name="Google Shape;67;p26"/>
          <p:cNvSpPr txBox="1"/>
          <p:nvPr>
            <p:ph type="title"/>
          </p:nvPr>
        </p:nvSpPr>
        <p:spPr>
          <a:xfrm>
            <a:off x="566928" y="1316736"/>
            <a:ext cx="4531638" cy="86843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68" name="Shape 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p:cSld name="Title Slide Blue">
    <p:spTree>
      <p:nvGrpSpPr>
        <p:cNvPr id="23" name="Shape 23"/>
        <p:cNvGrpSpPr/>
        <p:nvPr/>
      </p:nvGrpSpPr>
      <p:grpSpPr>
        <a:xfrm>
          <a:off x="0" y="0"/>
          <a:ext cx="0" cy="0"/>
          <a:chOff x="0" y="0"/>
          <a:chExt cx="0" cy="0"/>
        </a:xfrm>
      </p:grpSpPr>
      <p:pic>
        <p:nvPicPr>
          <p:cNvPr id="24" name="Google Shape;24;p16"/>
          <p:cNvPicPr preferRelativeResize="0"/>
          <p:nvPr/>
        </p:nvPicPr>
        <p:blipFill rotWithShape="1">
          <a:blip r:embed="rId2">
            <a:alphaModFix/>
          </a:blip>
          <a:srcRect b="0" l="0" r="0" t="0"/>
          <a:stretch/>
        </p:blipFill>
        <p:spPr>
          <a:xfrm>
            <a:off x="-4" y="0"/>
            <a:ext cx="12188952" cy="6857999"/>
          </a:xfrm>
          <a:prstGeom prst="rect">
            <a:avLst/>
          </a:prstGeom>
          <a:noFill/>
          <a:ln>
            <a:noFill/>
          </a:ln>
        </p:spPr>
      </p:pic>
      <p:sp>
        <p:nvSpPr>
          <p:cNvPr id="25" name="Google Shape;25;p16"/>
          <p:cNvSpPr txBox="1"/>
          <p:nvPr>
            <p:ph idx="1" type="body"/>
          </p:nvPr>
        </p:nvSpPr>
        <p:spPr>
          <a:xfrm>
            <a:off x="658368" y="3968496"/>
            <a:ext cx="6638544" cy="1650381"/>
          </a:xfrm>
          <a:prstGeom prst="rect">
            <a:avLst/>
          </a:prstGeom>
          <a:noFill/>
          <a:ln>
            <a:noFill/>
          </a:ln>
        </p:spPr>
        <p:txBody>
          <a:bodyPr anchorCtr="0" anchor="t" bIns="45700" lIns="0" spcFirstLastPara="1" rIns="91425" wrap="square" tIns="45700">
            <a:normAutofit/>
          </a:bodyPr>
          <a:lstStyle>
            <a:lvl1pPr indent="-228600" lvl="0" marL="457200" algn="l">
              <a:lnSpc>
                <a:spcPct val="90000"/>
              </a:lnSpc>
              <a:spcBef>
                <a:spcPts val="1000"/>
              </a:spcBef>
              <a:spcAft>
                <a:spcPts val="0"/>
              </a:spcAft>
              <a:buSzPts val="2800"/>
              <a:buNone/>
              <a:defRPr b="0" i="0" sz="2800">
                <a:solidFill>
                  <a:schemeClr val="lt1"/>
                </a:solidFill>
                <a:latin typeface="Arial"/>
                <a:ea typeface="Arial"/>
                <a:cs typeface="Arial"/>
                <a:sym typeface="Arial"/>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16"/>
          <p:cNvSpPr txBox="1"/>
          <p:nvPr>
            <p:ph type="ctrTitle"/>
          </p:nvPr>
        </p:nvSpPr>
        <p:spPr>
          <a:xfrm>
            <a:off x="658368" y="1490472"/>
            <a:ext cx="6638544" cy="2386584"/>
          </a:xfrm>
          <a:prstGeom prst="rect">
            <a:avLst/>
          </a:prstGeom>
          <a:noFill/>
          <a:ln>
            <a:noFill/>
          </a:ln>
        </p:spPr>
        <p:txBody>
          <a:bodyPr anchorCtr="0" anchor="b" bIns="45700" lIns="0" spcFirstLastPara="1" rIns="91425" wrap="square" tIns="45700">
            <a:normAutofit/>
          </a:bodyPr>
          <a:lstStyle>
            <a:lvl1pPr lvl="0" algn="l">
              <a:lnSpc>
                <a:spcPct val="96666"/>
              </a:lnSpc>
              <a:spcBef>
                <a:spcPts val="0"/>
              </a:spcBef>
              <a:spcAft>
                <a:spcPts val="0"/>
              </a:spcAft>
              <a:buClr>
                <a:schemeClr val="lt1"/>
              </a:buClr>
              <a:buSzPts val="6000"/>
              <a:buFont typeface="Arial"/>
              <a:buNone/>
              <a:defRPr b="1" i="0" sz="6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 name="Google Shape;27;p16"/>
          <p:cNvPicPr preferRelativeResize="0"/>
          <p:nvPr/>
        </p:nvPicPr>
        <p:blipFill rotWithShape="1">
          <a:blip r:embed="rId3">
            <a:alphaModFix/>
          </a:blip>
          <a:srcRect b="0" l="0" r="0" t="0"/>
          <a:stretch/>
        </p:blipFill>
        <p:spPr>
          <a:xfrm>
            <a:off x="512066" y="5084683"/>
            <a:ext cx="7478709" cy="10683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hite">
  <p:cSld name="Divider Slide White">
    <p:spTree>
      <p:nvGrpSpPr>
        <p:cNvPr id="28" name="Shape 28"/>
        <p:cNvGrpSpPr/>
        <p:nvPr/>
      </p:nvGrpSpPr>
      <p:grpSpPr>
        <a:xfrm>
          <a:off x="0" y="0"/>
          <a:ext cx="0" cy="0"/>
          <a:chOff x="0" y="0"/>
          <a:chExt cx="0" cy="0"/>
        </a:xfrm>
      </p:grpSpPr>
      <p:pic>
        <p:nvPicPr>
          <p:cNvPr id="29" name="Google Shape;29;p17"/>
          <p:cNvPicPr preferRelativeResize="0"/>
          <p:nvPr/>
        </p:nvPicPr>
        <p:blipFill rotWithShape="1">
          <a:blip r:embed="rId2">
            <a:alphaModFix/>
          </a:blip>
          <a:srcRect b="0" l="0" r="0" t="0"/>
          <a:stretch/>
        </p:blipFill>
        <p:spPr>
          <a:xfrm>
            <a:off x="1" y="0"/>
            <a:ext cx="12188950" cy="6857999"/>
          </a:xfrm>
          <a:prstGeom prst="rect">
            <a:avLst/>
          </a:prstGeom>
          <a:noFill/>
          <a:ln>
            <a:noFill/>
          </a:ln>
        </p:spPr>
      </p:pic>
      <p:sp>
        <p:nvSpPr>
          <p:cNvPr id="30" name="Google Shape;30;p17"/>
          <p:cNvSpPr txBox="1"/>
          <p:nvPr>
            <p:ph type="ctrTitle"/>
          </p:nvPr>
        </p:nvSpPr>
        <p:spPr>
          <a:xfrm>
            <a:off x="658368" y="1490663"/>
            <a:ext cx="6638544" cy="2387600"/>
          </a:xfrm>
          <a:prstGeom prst="rect">
            <a:avLst/>
          </a:prstGeom>
          <a:noFill/>
          <a:ln>
            <a:noFill/>
          </a:ln>
        </p:spPr>
        <p:txBody>
          <a:bodyPr anchorCtr="0" anchor="b" bIns="45700" lIns="0" spcFirstLastPara="1" rIns="91425" wrap="square" tIns="45700">
            <a:normAutofit/>
          </a:bodyPr>
          <a:lstStyle>
            <a:lvl1pPr lvl="0" algn="l">
              <a:lnSpc>
                <a:spcPct val="96666"/>
              </a:lnSpc>
              <a:spcBef>
                <a:spcPts val="0"/>
              </a:spcBef>
              <a:spcAft>
                <a:spcPts val="0"/>
              </a:spcAft>
              <a:buClr>
                <a:srgbClr val="005BBB"/>
              </a:buClr>
              <a:buSzPts val="6000"/>
              <a:buFont typeface="Arial"/>
              <a:buNone/>
              <a:defRPr b="1" i="0" sz="6000" cap="none">
                <a:solidFill>
                  <a:srgbClr val="005BB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7"/>
          <p:cNvSpPr txBox="1"/>
          <p:nvPr>
            <p:ph idx="1" type="subTitle"/>
          </p:nvPr>
        </p:nvSpPr>
        <p:spPr>
          <a:xfrm>
            <a:off x="658368" y="3970337"/>
            <a:ext cx="6638544" cy="2212976"/>
          </a:xfrm>
          <a:prstGeom prst="rect">
            <a:avLst/>
          </a:prstGeom>
          <a:noFill/>
          <a:ln>
            <a:noFill/>
          </a:ln>
        </p:spPr>
        <p:txBody>
          <a:bodyPr anchorCtr="0" anchor="t" bIns="45700" lIns="0" spcFirstLastPara="1" rIns="91425" wrap="square" tIns="45700">
            <a:normAutofit/>
          </a:bodyPr>
          <a:lstStyle>
            <a:lvl1pPr lvl="0" algn="l">
              <a:lnSpc>
                <a:spcPct val="90000"/>
              </a:lnSpc>
              <a:spcBef>
                <a:spcPts val="1000"/>
              </a:spcBef>
              <a:spcAft>
                <a:spcPts val="0"/>
              </a:spcAft>
              <a:buSzPts val="2800"/>
              <a:buNone/>
              <a:defRPr b="0" sz="2800">
                <a:solidFill>
                  <a:schemeClr val="dk1"/>
                </a:solidFill>
                <a:latin typeface="Arial"/>
                <a:ea typeface="Arial"/>
                <a:cs typeface="Arial"/>
                <a:sym typeface="Aria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32" name="Google Shape;32;p17"/>
          <p:cNvPicPr preferRelativeResize="0"/>
          <p:nvPr/>
        </p:nvPicPr>
        <p:blipFill rotWithShape="1">
          <a:blip r:embed="rId3">
            <a:alphaModFix/>
          </a:blip>
          <a:srcRect b="0" l="0" r="0" t="0"/>
          <a:stretch/>
        </p:blipFill>
        <p:spPr>
          <a:xfrm>
            <a:off x="267347" y="1792"/>
            <a:ext cx="6572363" cy="93890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Blue">
  <p:cSld name="Divider Slide Blue">
    <p:spTree>
      <p:nvGrpSpPr>
        <p:cNvPr id="33" name="Shape 33"/>
        <p:cNvGrpSpPr/>
        <p:nvPr/>
      </p:nvGrpSpPr>
      <p:grpSpPr>
        <a:xfrm>
          <a:off x="0" y="0"/>
          <a:ext cx="0" cy="0"/>
          <a:chOff x="0" y="0"/>
          <a:chExt cx="0" cy="0"/>
        </a:xfrm>
      </p:grpSpPr>
      <p:pic>
        <p:nvPicPr>
          <p:cNvPr id="34" name="Google Shape;34;p18"/>
          <p:cNvPicPr preferRelativeResize="0"/>
          <p:nvPr/>
        </p:nvPicPr>
        <p:blipFill rotWithShape="1">
          <a:blip r:embed="rId2">
            <a:alphaModFix/>
          </a:blip>
          <a:srcRect b="0" l="0" r="0" t="0"/>
          <a:stretch/>
        </p:blipFill>
        <p:spPr>
          <a:xfrm>
            <a:off x="1" y="0"/>
            <a:ext cx="12188950" cy="6857998"/>
          </a:xfrm>
          <a:prstGeom prst="rect">
            <a:avLst/>
          </a:prstGeom>
          <a:noFill/>
          <a:ln>
            <a:noFill/>
          </a:ln>
        </p:spPr>
      </p:pic>
      <p:sp>
        <p:nvSpPr>
          <p:cNvPr id="35" name="Google Shape;35;p18"/>
          <p:cNvSpPr txBox="1"/>
          <p:nvPr>
            <p:ph type="ctrTitle"/>
          </p:nvPr>
        </p:nvSpPr>
        <p:spPr>
          <a:xfrm>
            <a:off x="658368" y="1490663"/>
            <a:ext cx="6638544" cy="2387600"/>
          </a:xfrm>
          <a:prstGeom prst="rect">
            <a:avLst/>
          </a:prstGeom>
          <a:noFill/>
          <a:ln>
            <a:noFill/>
          </a:ln>
        </p:spPr>
        <p:txBody>
          <a:bodyPr anchorCtr="0" anchor="b" bIns="45700" lIns="0" spcFirstLastPara="1" rIns="91425" wrap="square" tIns="45700">
            <a:normAutofit/>
          </a:bodyPr>
          <a:lstStyle>
            <a:lvl1pPr lvl="0" algn="l">
              <a:lnSpc>
                <a:spcPct val="96666"/>
              </a:lnSpc>
              <a:spcBef>
                <a:spcPts val="0"/>
              </a:spcBef>
              <a:spcAft>
                <a:spcPts val="0"/>
              </a:spcAft>
              <a:buClr>
                <a:schemeClr val="lt1"/>
              </a:buClr>
              <a:buSzPts val="6000"/>
              <a:buFont typeface="Arial"/>
              <a:buNone/>
              <a:defRPr b="1" i="0" sz="6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8"/>
          <p:cNvSpPr txBox="1"/>
          <p:nvPr>
            <p:ph idx="1" type="subTitle"/>
          </p:nvPr>
        </p:nvSpPr>
        <p:spPr>
          <a:xfrm>
            <a:off x="658368" y="3970337"/>
            <a:ext cx="6638544" cy="2212976"/>
          </a:xfrm>
          <a:prstGeom prst="rect">
            <a:avLst/>
          </a:prstGeom>
          <a:noFill/>
          <a:ln>
            <a:noFill/>
          </a:ln>
        </p:spPr>
        <p:txBody>
          <a:bodyPr anchorCtr="0" anchor="t" bIns="45700" lIns="0" spcFirstLastPara="1" rIns="91425" wrap="square" tIns="45700">
            <a:normAutofit/>
          </a:bodyPr>
          <a:lstStyle>
            <a:lvl1pPr lvl="0" algn="l">
              <a:lnSpc>
                <a:spcPct val="90000"/>
              </a:lnSpc>
              <a:spcBef>
                <a:spcPts val="1000"/>
              </a:spcBef>
              <a:spcAft>
                <a:spcPts val="0"/>
              </a:spcAft>
              <a:buSzPts val="2800"/>
              <a:buNone/>
              <a:defRPr b="0" sz="2800">
                <a:solidFill>
                  <a:schemeClr val="lt1"/>
                </a:solidFill>
                <a:latin typeface="Arial"/>
                <a:ea typeface="Arial"/>
                <a:cs typeface="Arial"/>
                <a:sym typeface="Aria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37" name="Google Shape;37;p18"/>
          <p:cNvPicPr preferRelativeResize="0"/>
          <p:nvPr/>
        </p:nvPicPr>
        <p:blipFill rotWithShape="1">
          <a:blip r:embed="rId3">
            <a:alphaModFix/>
          </a:blip>
          <a:srcRect b="0" l="0" r="0" t="0"/>
          <a:stretch/>
        </p:blipFill>
        <p:spPr>
          <a:xfrm>
            <a:off x="267347" y="1792"/>
            <a:ext cx="6572363" cy="93890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p:cSld name="1 Column Text">
    <p:spTree>
      <p:nvGrpSpPr>
        <p:cNvPr id="38" name="Shape 38"/>
        <p:cNvGrpSpPr/>
        <p:nvPr/>
      </p:nvGrpSpPr>
      <p:grpSpPr>
        <a:xfrm>
          <a:off x="0" y="0"/>
          <a:ext cx="0" cy="0"/>
          <a:chOff x="0" y="0"/>
          <a:chExt cx="0" cy="0"/>
        </a:xfrm>
      </p:grpSpPr>
      <p:sp>
        <p:nvSpPr>
          <p:cNvPr id="39" name="Google Shape;39;p19"/>
          <p:cNvSpPr txBox="1"/>
          <p:nvPr>
            <p:ph idx="1" type="body"/>
          </p:nvPr>
        </p:nvSpPr>
        <p:spPr>
          <a:xfrm>
            <a:off x="569468" y="2189263"/>
            <a:ext cx="6402832" cy="3790483"/>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SzPts val="1800"/>
              <a:buNone/>
              <a:defRPr b="0" i="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SzPts val="2000"/>
              <a:buNone/>
              <a:defRPr sz="2000">
                <a:solidFill>
                  <a:srgbClr val="9E9E9E"/>
                </a:solidFill>
              </a:defRPr>
            </a:lvl2pPr>
            <a:lvl3pPr indent="-228600" lvl="2" marL="1371600" algn="l">
              <a:lnSpc>
                <a:spcPct val="90000"/>
              </a:lnSpc>
              <a:spcBef>
                <a:spcPts val="500"/>
              </a:spcBef>
              <a:spcAft>
                <a:spcPts val="0"/>
              </a:spcAft>
              <a:buSzPts val="1800"/>
              <a:buNone/>
              <a:defRPr sz="1800">
                <a:solidFill>
                  <a:srgbClr val="9E9E9E"/>
                </a:solidFill>
              </a:defRPr>
            </a:lvl3pPr>
            <a:lvl4pPr indent="-228600" lvl="3" marL="1828800" algn="l">
              <a:lnSpc>
                <a:spcPct val="90000"/>
              </a:lnSpc>
              <a:spcBef>
                <a:spcPts val="500"/>
              </a:spcBef>
              <a:spcAft>
                <a:spcPts val="0"/>
              </a:spcAft>
              <a:buSzPts val="1600"/>
              <a:buNone/>
              <a:defRPr sz="1600">
                <a:solidFill>
                  <a:srgbClr val="9E9E9E"/>
                </a:solidFill>
              </a:defRPr>
            </a:lvl4pPr>
            <a:lvl5pPr indent="-228600" lvl="4" marL="2286000" algn="l">
              <a:lnSpc>
                <a:spcPct val="90000"/>
              </a:lnSpc>
              <a:spcBef>
                <a:spcPts val="500"/>
              </a:spcBef>
              <a:spcAft>
                <a:spcPts val="0"/>
              </a:spcAft>
              <a:buSzPts val="1600"/>
              <a:buNone/>
              <a:defRPr sz="1600">
                <a:solidFill>
                  <a:srgbClr val="9E9E9E"/>
                </a:solidFill>
              </a:defRPr>
            </a:lvl5pPr>
            <a:lvl6pPr indent="-228600" lvl="5" marL="2743200" algn="l">
              <a:lnSpc>
                <a:spcPct val="90000"/>
              </a:lnSpc>
              <a:spcBef>
                <a:spcPts val="500"/>
              </a:spcBef>
              <a:spcAft>
                <a:spcPts val="0"/>
              </a:spcAft>
              <a:buClr>
                <a:srgbClr val="9E9E9E"/>
              </a:buClr>
              <a:buSzPts val="1600"/>
              <a:buNone/>
              <a:defRPr sz="1600">
                <a:solidFill>
                  <a:srgbClr val="9E9E9E"/>
                </a:solidFill>
              </a:defRPr>
            </a:lvl6pPr>
            <a:lvl7pPr indent="-228600" lvl="6" marL="3200400" algn="l">
              <a:lnSpc>
                <a:spcPct val="90000"/>
              </a:lnSpc>
              <a:spcBef>
                <a:spcPts val="500"/>
              </a:spcBef>
              <a:spcAft>
                <a:spcPts val="0"/>
              </a:spcAft>
              <a:buClr>
                <a:srgbClr val="9E9E9E"/>
              </a:buClr>
              <a:buSzPts val="1600"/>
              <a:buNone/>
              <a:defRPr sz="1600">
                <a:solidFill>
                  <a:srgbClr val="9E9E9E"/>
                </a:solidFill>
              </a:defRPr>
            </a:lvl7pPr>
            <a:lvl8pPr indent="-228600" lvl="7" marL="3657600" algn="l">
              <a:lnSpc>
                <a:spcPct val="90000"/>
              </a:lnSpc>
              <a:spcBef>
                <a:spcPts val="500"/>
              </a:spcBef>
              <a:spcAft>
                <a:spcPts val="0"/>
              </a:spcAft>
              <a:buClr>
                <a:srgbClr val="9E9E9E"/>
              </a:buClr>
              <a:buSzPts val="1600"/>
              <a:buNone/>
              <a:defRPr sz="1600">
                <a:solidFill>
                  <a:srgbClr val="9E9E9E"/>
                </a:solidFill>
              </a:defRPr>
            </a:lvl8pPr>
            <a:lvl9pPr indent="-228600" lvl="8" marL="4114800" algn="l">
              <a:lnSpc>
                <a:spcPct val="90000"/>
              </a:lnSpc>
              <a:spcBef>
                <a:spcPts val="500"/>
              </a:spcBef>
              <a:spcAft>
                <a:spcPts val="0"/>
              </a:spcAft>
              <a:buClr>
                <a:srgbClr val="9E9E9E"/>
              </a:buClr>
              <a:buSzPts val="1600"/>
              <a:buNone/>
              <a:defRPr sz="1600">
                <a:solidFill>
                  <a:srgbClr val="9E9E9E"/>
                </a:solidFill>
              </a:defRPr>
            </a:lvl9pPr>
          </a:lstStyle>
          <a:p/>
        </p:txBody>
      </p:sp>
      <p:sp>
        <p:nvSpPr>
          <p:cNvPr id="40" name="Google Shape;40;p19"/>
          <p:cNvSpPr txBox="1"/>
          <p:nvPr>
            <p:ph type="title"/>
          </p:nvPr>
        </p:nvSpPr>
        <p:spPr>
          <a:xfrm>
            <a:off x="566928" y="1316736"/>
            <a:ext cx="10515600" cy="86843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000"/>
              <a:buFont typeface="Arial"/>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Text">
  <p:cSld name="2 Column Text">
    <p:spTree>
      <p:nvGrpSpPr>
        <p:cNvPr id="41" name="Shape 41"/>
        <p:cNvGrpSpPr/>
        <p:nvPr/>
      </p:nvGrpSpPr>
      <p:grpSpPr>
        <a:xfrm>
          <a:off x="0" y="0"/>
          <a:ext cx="0" cy="0"/>
          <a:chOff x="0" y="0"/>
          <a:chExt cx="0" cy="0"/>
        </a:xfrm>
      </p:grpSpPr>
      <p:sp>
        <p:nvSpPr>
          <p:cNvPr id="42" name="Google Shape;42;p20"/>
          <p:cNvSpPr txBox="1"/>
          <p:nvPr>
            <p:ph idx="1" type="body"/>
          </p:nvPr>
        </p:nvSpPr>
        <p:spPr>
          <a:xfrm>
            <a:off x="566928" y="2185416"/>
            <a:ext cx="4179753" cy="3511409"/>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SzPts val="1800"/>
              <a:buNone/>
              <a:defRPr b="0" i="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SzPts val="2000"/>
              <a:buNone/>
              <a:defRPr sz="2000">
                <a:solidFill>
                  <a:srgbClr val="9E9E9E"/>
                </a:solidFill>
              </a:defRPr>
            </a:lvl2pPr>
            <a:lvl3pPr indent="-228600" lvl="2" marL="1371600" algn="l">
              <a:lnSpc>
                <a:spcPct val="90000"/>
              </a:lnSpc>
              <a:spcBef>
                <a:spcPts val="500"/>
              </a:spcBef>
              <a:spcAft>
                <a:spcPts val="0"/>
              </a:spcAft>
              <a:buSzPts val="1800"/>
              <a:buNone/>
              <a:defRPr sz="1800">
                <a:solidFill>
                  <a:srgbClr val="9E9E9E"/>
                </a:solidFill>
              </a:defRPr>
            </a:lvl3pPr>
            <a:lvl4pPr indent="-228600" lvl="3" marL="1828800" algn="l">
              <a:lnSpc>
                <a:spcPct val="90000"/>
              </a:lnSpc>
              <a:spcBef>
                <a:spcPts val="500"/>
              </a:spcBef>
              <a:spcAft>
                <a:spcPts val="0"/>
              </a:spcAft>
              <a:buSzPts val="1600"/>
              <a:buNone/>
              <a:defRPr sz="1600">
                <a:solidFill>
                  <a:srgbClr val="9E9E9E"/>
                </a:solidFill>
              </a:defRPr>
            </a:lvl4pPr>
            <a:lvl5pPr indent="-228600" lvl="4" marL="2286000" algn="l">
              <a:lnSpc>
                <a:spcPct val="90000"/>
              </a:lnSpc>
              <a:spcBef>
                <a:spcPts val="500"/>
              </a:spcBef>
              <a:spcAft>
                <a:spcPts val="0"/>
              </a:spcAft>
              <a:buSzPts val="1600"/>
              <a:buNone/>
              <a:defRPr sz="1600">
                <a:solidFill>
                  <a:srgbClr val="9E9E9E"/>
                </a:solidFill>
              </a:defRPr>
            </a:lvl5pPr>
            <a:lvl6pPr indent="-228600" lvl="5" marL="2743200" algn="l">
              <a:lnSpc>
                <a:spcPct val="90000"/>
              </a:lnSpc>
              <a:spcBef>
                <a:spcPts val="500"/>
              </a:spcBef>
              <a:spcAft>
                <a:spcPts val="0"/>
              </a:spcAft>
              <a:buClr>
                <a:srgbClr val="9E9E9E"/>
              </a:buClr>
              <a:buSzPts val="1600"/>
              <a:buNone/>
              <a:defRPr sz="1600">
                <a:solidFill>
                  <a:srgbClr val="9E9E9E"/>
                </a:solidFill>
              </a:defRPr>
            </a:lvl6pPr>
            <a:lvl7pPr indent="-228600" lvl="6" marL="3200400" algn="l">
              <a:lnSpc>
                <a:spcPct val="90000"/>
              </a:lnSpc>
              <a:spcBef>
                <a:spcPts val="500"/>
              </a:spcBef>
              <a:spcAft>
                <a:spcPts val="0"/>
              </a:spcAft>
              <a:buClr>
                <a:srgbClr val="9E9E9E"/>
              </a:buClr>
              <a:buSzPts val="1600"/>
              <a:buNone/>
              <a:defRPr sz="1600">
                <a:solidFill>
                  <a:srgbClr val="9E9E9E"/>
                </a:solidFill>
              </a:defRPr>
            </a:lvl7pPr>
            <a:lvl8pPr indent="-228600" lvl="7" marL="3657600" algn="l">
              <a:lnSpc>
                <a:spcPct val="90000"/>
              </a:lnSpc>
              <a:spcBef>
                <a:spcPts val="500"/>
              </a:spcBef>
              <a:spcAft>
                <a:spcPts val="0"/>
              </a:spcAft>
              <a:buClr>
                <a:srgbClr val="9E9E9E"/>
              </a:buClr>
              <a:buSzPts val="1600"/>
              <a:buNone/>
              <a:defRPr sz="1600">
                <a:solidFill>
                  <a:srgbClr val="9E9E9E"/>
                </a:solidFill>
              </a:defRPr>
            </a:lvl8pPr>
            <a:lvl9pPr indent="-228600" lvl="8" marL="4114800" algn="l">
              <a:lnSpc>
                <a:spcPct val="90000"/>
              </a:lnSpc>
              <a:spcBef>
                <a:spcPts val="500"/>
              </a:spcBef>
              <a:spcAft>
                <a:spcPts val="0"/>
              </a:spcAft>
              <a:buClr>
                <a:srgbClr val="9E9E9E"/>
              </a:buClr>
              <a:buSzPts val="1600"/>
              <a:buNone/>
              <a:defRPr sz="1600">
                <a:solidFill>
                  <a:srgbClr val="9E9E9E"/>
                </a:solidFill>
              </a:defRPr>
            </a:lvl9pPr>
          </a:lstStyle>
          <a:p/>
        </p:txBody>
      </p:sp>
      <p:sp>
        <p:nvSpPr>
          <p:cNvPr id="43" name="Google Shape;43;p20"/>
          <p:cNvSpPr txBox="1"/>
          <p:nvPr>
            <p:ph idx="2" type="body"/>
          </p:nvPr>
        </p:nvSpPr>
        <p:spPr>
          <a:xfrm>
            <a:off x="5029200" y="2185416"/>
            <a:ext cx="4179753" cy="3511409"/>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SzPts val="1800"/>
              <a:buNone/>
              <a:defRPr b="0" i="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SzPts val="2000"/>
              <a:buNone/>
              <a:defRPr sz="2000">
                <a:solidFill>
                  <a:srgbClr val="9E9E9E"/>
                </a:solidFill>
              </a:defRPr>
            </a:lvl2pPr>
            <a:lvl3pPr indent="-228600" lvl="2" marL="1371600" algn="l">
              <a:lnSpc>
                <a:spcPct val="90000"/>
              </a:lnSpc>
              <a:spcBef>
                <a:spcPts val="500"/>
              </a:spcBef>
              <a:spcAft>
                <a:spcPts val="0"/>
              </a:spcAft>
              <a:buSzPts val="1800"/>
              <a:buNone/>
              <a:defRPr sz="1800">
                <a:solidFill>
                  <a:srgbClr val="9E9E9E"/>
                </a:solidFill>
              </a:defRPr>
            </a:lvl3pPr>
            <a:lvl4pPr indent="-228600" lvl="3" marL="1828800" algn="l">
              <a:lnSpc>
                <a:spcPct val="90000"/>
              </a:lnSpc>
              <a:spcBef>
                <a:spcPts val="500"/>
              </a:spcBef>
              <a:spcAft>
                <a:spcPts val="0"/>
              </a:spcAft>
              <a:buSzPts val="1600"/>
              <a:buNone/>
              <a:defRPr sz="1600">
                <a:solidFill>
                  <a:srgbClr val="9E9E9E"/>
                </a:solidFill>
              </a:defRPr>
            </a:lvl4pPr>
            <a:lvl5pPr indent="-228600" lvl="4" marL="2286000" algn="l">
              <a:lnSpc>
                <a:spcPct val="90000"/>
              </a:lnSpc>
              <a:spcBef>
                <a:spcPts val="500"/>
              </a:spcBef>
              <a:spcAft>
                <a:spcPts val="0"/>
              </a:spcAft>
              <a:buSzPts val="1600"/>
              <a:buNone/>
              <a:defRPr sz="1600">
                <a:solidFill>
                  <a:srgbClr val="9E9E9E"/>
                </a:solidFill>
              </a:defRPr>
            </a:lvl5pPr>
            <a:lvl6pPr indent="-228600" lvl="5" marL="2743200" algn="l">
              <a:lnSpc>
                <a:spcPct val="90000"/>
              </a:lnSpc>
              <a:spcBef>
                <a:spcPts val="500"/>
              </a:spcBef>
              <a:spcAft>
                <a:spcPts val="0"/>
              </a:spcAft>
              <a:buClr>
                <a:srgbClr val="9E9E9E"/>
              </a:buClr>
              <a:buSzPts val="1600"/>
              <a:buNone/>
              <a:defRPr sz="1600">
                <a:solidFill>
                  <a:srgbClr val="9E9E9E"/>
                </a:solidFill>
              </a:defRPr>
            </a:lvl6pPr>
            <a:lvl7pPr indent="-228600" lvl="6" marL="3200400" algn="l">
              <a:lnSpc>
                <a:spcPct val="90000"/>
              </a:lnSpc>
              <a:spcBef>
                <a:spcPts val="500"/>
              </a:spcBef>
              <a:spcAft>
                <a:spcPts val="0"/>
              </a:spcAft>
              <a:buClr>
                <a:srgbClr val="9E9E9E"/>
              </a:buClr>
              <a:buSzPts val="1600"/>
              <a:buNone/>
              <a:defRPr sz="1600">
                <a:solidFill>
                  <a:srgbClr val="9E9E9E"/>
                </a:solidFill>
              </a:defRPr>
            </a:lvl7pPr>
            <a:lvl8pPr indent="-228600" lvl="7" marL="3657600" algn="l">
              <a:lnSpc>
                <a:spcPct val="90000"/>
              </a:lnSpc>
              <a:spcBef>
                <a:spcPts val="500"/>
              </a:spcBef>
              <a:spcAft>
                <a:spcPts val="0"/>
              </a:spcAft>
              <a:buClr>
                <a:srgbClr val="9E9E9E"/>
              </a:buClr>
              <a:buSzPts val="1600"/>
              <a:buNone/>
              <a:defRPr sz="1600">
                <a:solidFill>
                  <a:srgbClr val="9E9E9E"/>
                </a:solidFill>
              </a:defRPr>
            </a:lvl8pPr>
            <a:lvl9pPr indent="-228600" lvl="8" marL="4114800" algn="l">
              <a:lnSpc>
                <a:spcPct val="90000"/>
              </a:lnSpc>
              <a:spcBef>
                <a:spcPts val="500"/>
              </a:spcBef>
              <a:spcAft>
                <a:spcPts val="0"/>
              </a:spcAft>
              <a:buClr>
                <a:srgbClr val="9E9E9E"/>
              </a:buClr>
              <a:buSzPts val="1600"/>
              <a:buNone/>
              <a:defRPr sz="1600">
                <a:solidFill>
                  <a:srgbClr val="9E9E9E"/>
                </a:solidFill>
              </a:defRPr>
            </a:lvl9pPr>
          </a:lstStyle>
          <a:p/>
        </p:txBody>
      </p:sp>
      <p:sp>
        <p:nvSpPr>
          <p:cNvPr id="44" name="Google Shape;44;p20"/>
          <p:cNvSpPr txBox="1"/>
          <p:nvPr>
            <p:ph type="title"/>
          </p:nvPr>
        </p:nvSpPr>
        <p:spPr>
          <a:xfrm>
            <a:off x="566928" y="1316736"/>
            <a:ext cx="10515600" cy="86843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000"/>
              <a:buFont typeface="Arial"/>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45" name="Shape 45"/>
        <p:cNvGrpSpPr/>
        <p:nvPr/>
      </p:nvGrpSpPr>
      <p:grpSpPr>
        <a:xfrm>
          <a:off x="0" y="0"/>
          <a:ext cx="0" cy="0"/>
          <a:chOff x="0" y="0"/>
          <a:chExt cx="0" cy="0"/>
        </a:xfrm>
      </p:grpSpPr>
      <p:sp>
        <p:nvSpPr>
          <p:cNvPr id="46" name="Google Shape;46;p21"/>
          <p:cNvSpPr txBox="1"/>
          <p:nvPr>
            <p:ph idx="1" type="body"/>
          </p:nvPr>
        </p:nvSpPr>
        <p:spPr>
          <a:xfrm>
            <a:off x="566928" y="2185416"/>
            <a:ext cx="8557757" cy="3732425"/>
          </a:xfrm>
          <a:prstGeom prst="rect">
            <a:avLst/>
          </a:prstGeom>
          <a:noFill/>
          <a:ln>
            <a:noFill/>
          </a:ln>
        </p:spPr>
        <p:txBody>
          <a:bodyPr anchorCtr="0" anchor="t" bIns="45700" lIns="182875" spcFirstLastPara="1" rIns="182875" wrap="square" tIns="45700">
            <a:noAutofit/>
          </a:bodyPr>
          <a:lstStyle>
            <a:lvl1pPr indent="-367030" lvl="0" marL="457200" marR="0" algn="l">
              <a:lnSpc>
                <a:spcPct val="130000"/>
              </a:lnSpc>
              <a:spcBef>
                <a:spcPts val="1000"/>
              </a:spcBef>
              <a:spcAft>
                <a:spcPts val="0"/>
              </a:spcAft>
              <a:buClr>
                <a:srgbClr val="005BBB"/>
              </a:buClr>
              <a:buSzPts val="2180"/>
              <a:buFont typeface="Arial"/>
              <a:buChar char="•"/>
              <a:defRPr b="0" i="0" sz="2000">
                <a:solidFill>
                  <a:schemeClr val="dk1"/>
                </a:solidFill>
                <a:latin typeface="Arial"/>
                <a:ea typeface="Arial"/>
                <a:cs typeface="Arial"/>
                <a:sym typeface="Arial"/>
              </a:defRPr>
            </a:lvl1pPr>
            <a:lvl2pPr indent="-228600" lvl="1" marL="914400" algn="l">
              <a:lnSpc>
                <a:spcPct val="90000"/>
              </a:lnSpc>
              <a:spcBef>
                <a:spcPts val="500"/>
              </a:spcBef>
              <a:spcAft>
                <a:spcPts val="0"/>
              </a:spcAft>
              <a:buSzPts val="2000"/>
              <a:buNone/>
              <a:defRPr sz="2000">
                <a:solidFill>
                  <a:srgbClr val="9E9E9E"/>
                </a:solidFill>
              </a:defRPr>
            </a:lvl2pPr>
            <a:lvl3pPr indent="-228600" lvl="2" marL="1371600" algn="l">
              <a:lnSpc>
                <a:spcPct val="90000"/>
              </a:lnSpc>
              <a:spcBef>
                <a:spcPts val="500"/>
              </a:spcBef>
              <a:spcAft>
                <a:spcPts val="0"/>
              </a:spcAft>
              <a:buSzPts val="1800"/>
              <a:buNone/>
              <a:defRPr sz="1800">
                <a:solidFill>
                  <a:srgbClr val="9E9E9E"/>
                </a:solidFill>
              </a:defRPr>
            </a:lvl3pPr>
            <a:lvl4pPr indent="-228600" lvl="3" marL="1828800" algn="l">
              <a:lnSpc>
                <a:spcPct val="90000"/>
              </a:lnSpc>
              <a:spcBef>
                <a:spcPts val="500"/>
              </a:spcBef>
              <a:spcAft>
                <a:spcPts val="0"/>
              </a:spcAft>
              <a:buSzPts val="1600"/>
              <a:buNone/>
              <a:defRPr sz="1600">
                <a:solidFill>
                  <a:srgbClr val="9E9E9E"/>
                </a:solidFill>
              </a:defRPr>
            </a:lvl4pPr>
            <a:lvl5pPr indent="-228600" lvl="4" marL="2286000" algn="l">
              <a:lnSpc>
                <a:spcPct val="90000"/>
              </a:lnSpc>
              <a:spcBef>
                <a:spcPts val="500"/>
              </a:spcBef>
              <a:spcAft>
                <a:spcPts val="0"/>
              </a:spcAft>
              <a:buSzPts val="1600"/>
              <a:buNone/>
              <a:defRPr sz="1600">
                <a:solidFill>
                  <a:srgbClr val="9E9E9E"/>
                </a:solidFill>
              </a:defRPr>
            </a:lvl5pPr>
            <a:lvl6pPr indent="-228600" lvl="5" marL="2743200" algn="l">
              <a:lnSpc>
                <a:spcPct val="90000"/>
              </a:lnSpc>
              <a:spcBef>
                <a:spcPts val="500"/>
              </a:spcBef>
              <a:spcAft>
                <a:spcPts val="0"/>
              </a:spcAft>
              <a:buClr>
                <a:srgbClr val="9E9E9E"/>
              </a:buClr>
              <a:buSzPts val="1600"/>
              <a:buNone/>
              <a:defRPr sz="1600">
                <a:solidFill>
                  <a:srgbClr val="9E9E9E"/>
                </a:solidFill>
              </a:defRPr>
            </a:lvl6pPr>
            <a:lvl7pPr indent="-228600" lvl="6" marL="3200400" algn="l">
              <a:lnSpc>
                <a:spcPct val="90000"/>
              </a:lnSpc>
              <a:spcBef>
                <a:spcPts val="500"/>
              </a:spcBef>
              <a:spcAft>
                <a:spcPts val="0"/>
              </a:spcAft>
              <a:buClr>
                <a:srgbClr val="9E9E9E"/>
              </a:buClr>
              <a:buSzPts val="1600"/>
              <a:buNone/>
              <a:defRPr sz="1600">
                <a:solidFill>
                  <a:srgbClr val="9E9E9E"/>
                </a:solidFill>
              </a:defRPr>
            </a:lvl7pPr>
            <a:lvl8pPr indent="-228600" lvl="7" marL="3657600" algn="l">
              <a:lnSpc>
                <a:spcPct val="90000"/>
              </a:lnSpc>
              <a:spcBef>
                <a:spcPts val="500"/>
              </a:spcBef>
              <a:spcAft>
                <a:spcPts val="0"/>
              </a:spcAft>
              <a:buClr>
                <a:srgbClr val="9E9E9E"/>
              </a:buClr>
              <a:buSzPts val="1600"/>
              <a:buNone/>
              <a:defRPr sz="1600">
                <a:solidFill>
                  <a:srgbClr val="9E9E9E"/>
                </a:solidFill>
              </a:defRPr>
            </a:lvl8pPr>
            <a:lvl9pPr indent="-228600" lvl="8" marL="4114800" algn="l">
              <a:lnSpc>
                <a:spcPct val="90000"/>
              </a:lnSpc>
              <a:spcBef>
                <a:spcPts val="500"/>
              </a:spcBef>
              <a:spcAft>
                <a:spcPts val="0"/>
              </a:spcAft>
              <a:buClr>
                <a:srgbClr val="9E9E9E"/>
              </a:buClr>
              <a:buSzPts val="1600"/>
              <a:buNone/>
              <a:defRPr sz="1600">
                <a:solidFill>
                  <a:srgbClr val="9E9E9E"/>
                </a:solidFill>
              </a:defRPr>
            </a:lvl9pPr>
          </a:lstStyle>
          <a:p/>
        </p:txBody>
      </p:sp>
      <p:sp>
        <p:nvSpPr>
          <p:cNvPr id="47" name="Google Shape;47;p21"/>
          <p:cNvSpPr txBox="1"/>
          <p:nvPr>
            <p:ph type="title"/>
          </p:nvPr>
        </p:nvSpPr>
        <p:spPr>
          <a:xfrm>
            <a:off x="566928" y="1316736"/>
            <a:ext cx="10515600" cy="86843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000"/>
              <a:buFont typeface="Arial"/>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3 level Bullet List">
  <p:cSld name=" 3 level Bullet List">
    <p:spTree>
      <p:nvGrpSpPr>
        <p:cNvPr id="48" name="Shape 48"/>
        <p:cNvGrpSpPr/>
        <p:nvPr/>
      </p:nvGrpSpPr>
      <p:grpSpPr>
        <a:xfrm>
          <a:off x="0" y="0"/>
          <a:ext cx="0" cy="0"/>
          <a:chOff x="0" y="0"/>
          <a:chExt cx="0" cy="0"/>
        </a:xfrm>
      </p:grpSpPr>
      <p:sp>
        <p:nvSpPr>
          <p:cNvPr id="49" name="Google Shape;49;p22"/>
          <p:cNvSpPr txBox="1"/>
          <p:nvPr>
            <p:ph idx="1" type="body"/>
          </p:nvPr>
        </p:nvSpPr>
        <p:spPr>
          <a:xfrm>
            <a:off x="566928" y="2185416"/>
            <a:ext cx="9678987" cy="3848100"/>
          </a:xfrm>
          <a:prstGeom prst="rect">
            <a:avLst/>
          </a:prstGeom>
          <a:noFill/>
          <a:ln>
            <a:noFill/>
          </a:ln>
        </p:spPr>
        <p:txBody>
          <a:bodyPr anchorCtr="0" anchor="t" bIns="45700" lIns="91425" spcFirstLastPara="1" rIns="91425" wrap="square" tIns="45700">
            <a:normAutofit/>
          </a:bodyPr>
          <a:lstStyle>
            <a:lvl1pPr indent="-228600" lvl="0" marL="457200" algn="l">
              <a:lnSpc>
                <a:spcPct val="135294"/>
              </a:lnSpc>
              <a:spcBef>
                <a:spcPts val="1000"/>
              </a:spcBef>
              <a:spcAft>
                <a:spcPts val="0"/>
              </a:spcAft>
              <a:buClr>
                <a:srgbClr val="005BBB"/>
              </a:buClr>
              <a:buSzPts val="1700"/>
              <a:buFont typeface="Arial"/>
              <a:buNone/>
              <a:defRPr b="1" sz="1700">
                <a:solidFill>
                  <a:srgbClr val="005BBB"/>
                </a:solidFill>
                <a:latin typeface="Arial"/>
                <a:ea typeface="Arial"/>
                <a:cs typeface="Arial"/>
                <a:sym typeface="Arial"/>
              </a:defRPr>
            </a:lvl1pPr>
            <a:lvl2pPr indent="-355600" lvl="1" marL="914400" algn="l">
              <a:lnSpc>
                <a:spcPct val="115000"/>
              </a:lnSpc>
              <a:spcBef>
                <a:spcPts val="500"/>
              </a:spcBef>
              <a:spcAft>
                <a:spcPts val="0"/>
              </a:spcAft>
              <a:buClr>
                <a:srgbClr val="005BBB"/>
              </a:buClr>
              <a:buSzPts val="2000"/>
              <a:buFont typeface="Arial"/>
              <a:buChar char="•"/>
              <a:defRPr sz="2000">
                <a:solidFill>
                  <a:schemeClr val="dk1"/>
                </a:solidFill>
                <a:latin typeface="Arial"/>
                <a:ea typeface="Arial"/>
                <a:cs typeface="Arial"/>
                <a:sym typeface="Arial"/>
              </a:defRPr>
            </a:lvl2pPr>
            <a:lvl3pPr indent="-355600" lvl="2" marL="1371600" marR="0" algn="l">
              <a:lnSpc>
                <a:spcPct val="115000"/>
              </a:lnSpc>
              <a:spcBef>
                <a:spcPts val="500"/>
              </a:spcBef>
              <a:spcAft>
                <a:spcPts val="0"/>
              </a:spcAft>
              <a:buClr>
                <a:srgbClr val="005BBB"/>
              </a:buClr>
              <a:buSzPts val="2000"/>
              <a:buFont typeface="Merriweather Sans"/>
              <a:buChar char="-"/>
              <a:defRPr sz="2000">
                <a:solidFill>
                  <a:schemeClr val="dk1"/>
                </a:solidFill>
                <a:latin typeface="Arial"/>
                <a:ea typeface="Arial"/>
                <a:cs typeface="Arial"/>
                <a:sym typeface="Arial"/>
              </a:defRPr>
            </a:lvl3pPr>
            <a:lvl4pPr indent="-342900" lvl="3" marL="1828800" algn="l">
              <a:lnSpc>
                <a:spcPct val="90000"/>
              </a:lnSpc>
              <a:spcBef>
                <a:spcPts val="500"/>
              </a:spcBef>
              <a:spcAft>
                <a:spcPts val="0"/>
              </a:spcAft>
              <a:buClr>
                <a:srgbClr val="005BBB"/>
              </a:buClr>
              <a:buSzPts val="1800"/>
              <a:buChar char="•"/>
              <a:defRPr>
                <a:solidFill>
                  <a:srgbClr val="666666"/>
                </a:solidFill>
                <a:latin typeface="Arial"/>
                <a:ea typeface="Arial"/>
                <a:cs typeface="Arial"/>
                <a:sym typeface="Arial"/>
              </a:defRPr>
            </a:lvl4pPr>
            <a:lvl5pPr indent="-342900" lvl="4" marL="2286000" algn="l">
              <a:lnSpc>
                <a:spcPct val="90000"/>
              </a:lnSpc>
              <a:spcBef>
                <a:spcPts val="500"/>
              </a:spcBef>
              <a:spcAft>
                <a:spcPts val="0"/>
              </a:spcAft>
              <a:buClr>
                <a:srgbClr val="005BBB"/>
              </a:buClr>
              <a:buSzPts val="1800"/>
              <a:buChar char="•"/>
              <a:defRPr>
                <a:solidFill>
                  <a:srgbClr val="666666"/>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2"/>
          <p:cNvSpPr txBox="1"/>
          <p:nvPr>
            <p:ph type="title"/>
          </p:nvPr>
        </p:nvSpPr>
        <p:spPr>
          <a:xfrm>
            <a:off x="566928" y="1316736"/>
            <a:ext cx="10515600" cy="86843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000"/>
              <a:buFont typeface="Arial"/>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hoto">
  <p:cSld name="Text and Photo">
    <p:spTree>
      <p:nvGrpSpPr>
        <p:cNvPr id="51" name="Shape 51"/>
        <p:cNvGrpSpPr/>
        <p:nvPr/>
      </p:nvGrpSpPr>
      <p:grpSpPr>
        <a:xfrm>
          <a:off x="0" y="0"/>
          <a:ext cx="0" cy="0"/>
          <a:chOff x="0" y="0"/>
          <a:chExt cx="0" cy="0"/>
        </a:xfrm>
      </p:grpSpPr>
      <p:sp>
        <p:nvSpPr>
          <p:cNvPr id="52" name="Google Shape;52;p23"/>
          <p:cNvSpPr/>
          <p:nvPr>
            <p:ph idx="2" type="pic"/>
          </p:nvPr>
        </p:nvSpPr>
        <p:spPr>
          <a:xfrm>
            <a:off x="5473700" y="1143001"/>
            <a:ext cx="6718300" cy="5718174"/>
          </a:xfrm>
          <a:prstGeom prst="rect">
            <a:avLst/>
          </a:prstGeom>
          <a:solidFill>
            <a:srgbClr val="BFBFBF"/>
          </a:solidFill>
          <a:ln cap="flat" cmpd="sng" w="9525">
            <a:solidFill>
              <a:schemeClr val="lt1"/>
            </a:solidFill>
            <a:prstDash val="solid"/>
            <a:round/>
            <a:headEnd len="sm" w="sm" type="none"/>
            <a:tailEnd len="sm" w="sm" type="none"/>
          </a:ln>
        </p:spPr>
      </p:sp>
      <p:sp>
        <p:nvSpPr>
          <p:cNvPr id="53" name="Google Shape;53;p23"/>
          <p:cNvSpPr txBox="1"/>
          <p:nvPr>
            <p:ph idx="1" type="body"/>
          </p:nvPr>
        </p:nvSpPr>
        <p:spPr>
          <a:xfrm>
            <a:off x="569469" y="2189263"/>
            <a:ext cx="4002532" cy="2768327"/>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SzPts val="1800"/>
              <a:buNone/>
              <a:defRPr b="0" i="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SzPts val="2000"/>
              <a:buNone/>
              <a:defRPr sz="2000">
                <a:solidFill>
                  <a:srgbClr val="9E9E9E"/>
                </a:solidFill>
              </a:defRPr>
            </a:lvl2pPr>
            <a:lvl3pPr indent="-228600" lvl="2" marL="1371600" algn="l">
              <a:lnSpc>
                <a:spcPct val="90000"/>
              </a:lnSpc>
              <a:spcBef>
                <a:spcPts val="500"/>
              </a:spcBef>
              <a:spcAft>
                <a:spcPts val="0"/>
              </a:spcAft>
              <a:buSzPts val="1800"/>
              <a:buNone/>
              <a:defRPr sz="1800">
                <a:solidFill>
                  <a:srgbClr val="9E9E9E"/>
                </a:solidFill>
              </a:defRPr>
            </a:lvl3pPr>
            <a:lvl4pPr indent="-228600" lvl="3" marL="1828800" algn="l">
              <a:lnSpc>
                <a:spcPct val="90000"/>
              </a:lnSpc>
              <a:spcBef>
                <a:spcPts val="500"/>
              </a:spcBef>
              <a:spcAft>
                <a:spcPts val="0"/>
              </a:spcAft>
              <a:buSzPts val="1600"/>
              <a:buNone/>
              <a:defRPr sz="1600">
                <a:solidFill>
                  <a:srgbClr val="9E9E9E"/>
                </a:solidFill>
              </a:defRPr>
            </a:lvl4pPr>
            <a:lvl5pPr indent="-228600" lvl="4" marL="2286000" algn="l">
              <a:lnSpc>
                <a:spcPct val="90000"/>
              </a:lnSpc>
              <a:spcBef>
                <a:spcPts val="500"/>
              </a:spcBef>
              <a:spcAft>
                <a:spcPts val="0"/>
              </a:spcAft>
              <a:buSzPts val="1600"/>
              <a:buNone/>
              <a:defRPr sz="1600">
                <a:solidFill>
                  <a:srgbClr val="9E9E9E"/>
                </a:solidFill>
              </a:defRPr>
            </a:lvl5pPr>
            <a:lvl6pPr indent="-228600" lvl="5" marL="2743200" algn="l">
              <a:lnSpc>
                <a:spcPct val="90000"/>
              </a:lnSpc>
              <a:spcBef>
                <a:spcPts val="500"/>
              </a:spcBef>
              <a:spcAft>
                <a:spcPts val="0"/>
              </a:spcAft>
              <a:buClr>
                <a:srgbClr val="9E9E9E"/>
              </a:buClr>
              <a:buSzPts val="1600"/>
              <a:buNone/>
              <a:defRPr sz="1600">
                <a:solidFill>
                  <a:srgbClr val="9E9E9E"/>
                </a:solidFill>
              </a:defRPr>
            </a:lvl6pPr>
            <a:lvl7pPr indent="-228600" lvl="6" marL="3200400" algn="l">
              <a:lnSpc>
                <a:spcPct val="90000"/>
              </a:lnSpc>
              <a:spcBef>
                <a:spcPts val="500"/>
              </a:spcBef>
              <a:spcAft>
                <a:spcPts val="0"/>
              </a:spcAft>
              <a:buClr>
                <a:srgbClr val="9E9E9E"/>
              </a:buClr>
              <a:buSzPts val="1600"/>
              <a:buNone/>
              <a:defRPr sz="1600">
                <a:solidFill>
                  <a:srgbClr val="9E9E9E"/>
                </a:solidFill>
              </a:defRPr>
            </a:lvl7pPr>
            <a:lvl8pPr indent="-228600" lvl="7" marL="3657600" algn="l">
              <a:lnSpc>
                <a:spcPct val="90000"/>
              </a:lnSpc>
              <a:spcBef>
                <a:spcPts val="500"/>
              </a:spcBef>
              <a:spcAft>
                <a:spcPts val="0"/>
              </a:spcAft>
              <a:buClr>
                <a:srgbClr val="9E9E9E"/>
              </a:buClr>
              <a:buSzPts val="1600"/>
              <a:buNone/>
              <a:defRPr sz="1600">
                <a:solidFill>
                  <a:srgbClr val="9E9E9E"/>
                </a:solidFill>
              </a:defRPr>
            </a:lvl8pPr>
            <a:lvl9pPr indent="-228600" lvl="8" marL="4114800" algn="l">
              <a:lnSpc>
                <a:spcPct val="90000"/>
              </a:lnSpc>
              <a:spcBef>
                <a:spcPts val="500"/>
              </a:spcBef>
              <a:spcAft>
                <a:spcPts val="0"/>
              </a:spcAft>
              <a:buClr>
                <a:srgbClr val="9E9E9E"/>
              </a:buClr>
              <a:buSzPts val="1600"/>
              <a:buNone/>
              <a:defRPr sz="1600">
                <a:solidFill>
                  <a:srgbClr val="9E9E9E"/>
                </a:solidFill>
              </a:defRPr>
            </a:lvl9pPr>
          </a:lstStyle>
          <a:p/>
        </p:txBody>
      </p:sp>
      <p:sp>
        <p:nvSpPr>
          <p:cNvPr id="54" name="Google Shape;54;p23"/>
          <p:cNvSpPr txBox="1"/>
          <p:nvPr>
            <p:ph type="title"/>
          </p:nvPr>
        </p:nvSpPr>
        <p:spPr>
          <a:xfrm>
            <a:off x="566928" y="1316736"/>
            <a:ext cx="4531638" cy="86843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000"/>
              <a:buFont typeface="Arial"/>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3"/>
          <p:cNvSpPr/>
          <p:nvPr>
            <p:ph idx="3" type="pic"/>
          </p:nvPr>
        </p:nvSpPr>
        <p:spPr>
          <a:xfrm>
            <a:off x="5626100" y="1295401"/>
            <a:ext cx="6718300" cy="5718174"/>
          </a:xfrm>
          <a:prstGeom prst="rect">
            <a:avLst/>
          </a:prstGeom>
          <a:solidFill>
            <a:srgbClr val="BFBFBF"/>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p:nvPr/>
        </p:nvSpPr>
        <p:spPr>
          <a:xfrm>
            <a:off x="268638" y="0"/>
            <a:ext cx="11696055" cy="6858000"/>
          </a:xfrm>
          <a:prstGeom prst="rect">
            <a:avLst/>
          </a:prstGeom>
          <a:solidFill>
            <a:schemeClr val="lt1"/>
          </a:solidFill>
          <a:ln>
            <a:noFill/>
          </a:ln>
        </p:spPr>
        <p:txBody>
          <a:bodyPr anchorCtr="0" anchor="ctr" bIns="45700" lIns="91425" spcFirstLastPara="1" rIns="91425" wrap="square" tIns="45700">
            <a:noAutofit/>
          </a:bodyPr>
          <a:lstStyle/>
          <a:p>
            <a:pPr indent="0" lvl="6" marL="2743131" marR="0" rtl="0" algn="ctr">
              <a:spcBef>
                <a:spcPts val="0"/>
              </a:spcBef>
              <a:spcAft>
                <a:spcPts val="0"/>
              </a:spcAft>
              <a:buNone/>
            </a:pPr>
            <a:r>
              <a:rPr b="0" i="0" lang="en-US" sz="2400" u="none" cap="none" strike="noStrike">
                <a:solidFill>
                  <a:schemeClr val="lt1"/>
                </a:solidFill>
                <a:latin typeface="Arial"/>
                <a:ea typeface="Arial"/>
                <a:cs typeface="Arial"/>
                <a:sym typeface="Arial"/>
              </a:rPr>
              <a:t>‘-</a:t>
            </a:r>
            <a:endParaRPr b="0" i="0" sz="2400" u="none" cap="none" strike="noStrike">
              <a:solidFill>
                <a:schemeClr val="lt1"/>
              </a:solidFill>
              <a:latin typeface="Arial"/>
              <a:ea typeface="Arial"/>
              <a:cs typeface="Arial"/>
              <a:sym typeface="Arial"/>
            </a:endParaRPr>
          </a:p>
        </p:txBody>
      </p:sp>
      <p:sp>
        <p:nvSpPr>
          <p:cNvPr id="11" name="Google Shape;11;p14"/>
          <p:cNvSpPr txBox="1"/>
          <p:nvPr/>
        </p:nvSpPr>
        <p:spPr>
          <a:xfrm>
            <a:off x="2045778" y="1023929"/>
            <a:ext cx="8557756" cy="1402691"/>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4800"/>
              <a:buFont typeface="Arial"/>
              <a:buNone/>
            </a:pPr>
            <a:r>
              <a:t/>
            </a:r>
            <a:endParaRPr b="1" i="0" sz="4800" u="none" cap="none" strike="noStrike">
              <a:solidFill>
                <a:schemeClr val="dk1"/>
              </a:solidFill>
              <a:latin typeface="Georgia"/>
              <a:ea typeface="Georgia"/>
              <a:cs typeface="Georgia"/>
              <a:sym typeface="Georgia"/>
            </a:endParaRPr>
          </a:p>
        </p:txBody>
      </p:sp>
      <p:sp>
        <p:nvSpPr>
          <p:cNvPr id="12" name="Google Shape;12;p14"/>
          <p:cNvSpPr txBox="1"/>
          <p:nvPr/>
        </p:nvSpPr>
        <p:spPr>
          <a:xfrm>
            <a:off x="2045778" y="2555888"/>
            <a:ext cx="8557756" cy="307820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828383"/>
              </a:buClr>
              <a:buSzPts val="1600"/>
              <a:buFont typeface="Arial"/>
              <a:buNone/>
            </a:pPr>
            <a:r>
              <a:t/>
            </a:r>
            <a:endParaRPr b="0" i="0" sz="1600" u="none" cap="none" strike="noStrike">
              <a:solidFill>
                <a:srgbClr val="828383"/>
              </a:solidFill>
              <a:latin typeface="Arial"/>
              <a:ea typeface="Arial"/>
              <a:cs typeface="Arial"/>
              <a:sym typeface="Arial"/>
            </a:endParaRPr>
          </a:p>
        </p:txBody>
      </p:sp>
      <p:pic>
        <p:nvPicPr>
          <p:cNvPr id="13" name="Google Shape;13;p14"/>
          <p:cNvPicPr preferRelativeResize="0"/>
          <p:nvPr/>
        </p:nvPicPr>
        <p:blipFill rotWithShape="1">
          <a:blip r:embed="rId1">
            <a:alphaModFix/>
          </a:blip>
          <a:srcRect b="0" l="0" r="0" t="0"/>
          <a:stretch/>
        </p:blipFill>
        <p:spPr>
          <a:xfrm>
            <a:off x="-1" y="0"/>
            <a:ext cx="12188950" cy="6857998"/>
          </a:xfrm>
          <a:prstGeom prst="rect">
            <a:avLst/>
          </a:prstGeom>
          <a:noFill/>
          <a:ln>
            <a:noFill/>
          </a:ln>
        </p:spPr>
      </p:pic>
      <p:sp>
        <p:nvSpPr>
          <p:cNvPr id="14" name="Google Shape;14;p14"/>
          <p:cNvSpPr txBox="1"/>
          <p:nvPr>
            <p:ph idx="1" type="body"/>
          </p:nvPr>
        </p:nvSpPr>
        <p:spPr>
          <a:xfrm>
            <a:off x="566928" y="2320111"/>
            <a:ext cx="10515600" cy="3813382"/>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rgbClr val="005BBB"/>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rgbClr val="005BBB"/>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rgbClr val="005BBB"/>
              </a:buClr>
              <a:buSzPts val="1800"/>
              <a:buFont typeface="Merriweather Sans"/>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rgbClr val="005BBB"/>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rgbClr val="005BBB"/>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 name="Google Shape;15;p14"/>
          <p:cNvSpPr txBox="1"/>
          <p:nvPr>
            <p:ph type="title"/>
          </p:nvPr>
        </p:nvSpPr>
        <p:spPr>
          <a:xfrm>
            <a:off x="566928" y="1316736"/>
            <a:ext cx="10515600" cy="86843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14"/>
          <p:cNvSpPr txBox="1"/>
          <p:nvPr/>
        </p:nvSpPr>
        <p:spPr>
          <a:xfrm>
            <a:off x="10255504" y="6240989"/>
            <a:ext cx="725424" cy="534516"/>
          </a:xfrm>
          <a:prstGeom prst="rect">
            <a:avLst/>
          </a:prstGeom>
          <a:noFill/>
          <a:ln>
            <a:noFill/>
          </a:ln>
        </p:spPr>
        <p:txBody>
          <a:bodyPr anchorCtr="0" anchor="ctr" bIns="60950" lIns="121900" spcFirstLastPara="1" rIns="121900" wrap="square" tIns="60950">
            <a:noAutofit/>
          </a:bodyPr>
          <a:lstStyle/>
          <a:p>
            <a:pPr indent="0" lvl="0" marL="0" marR="0" rtl="0" algn="r">
              <a:spcBef>
                <a:spcPts val="0"/>
              </a:spcBef>
              <a:spcAft>
                <a:spcPts val="0"/>
              </a:spcAft>
              <a:buNone/>
            </a:pPr>
            <a:fld id="{00000000-1234-1234-1234-123412341234}" type="slidenum">
              <a:rPr b="1" i="0" lang="en-US" sz="1600" u="none" cap="none" strike="noStrike">
                <a:solidFill>
                  <a:schemeClr val="dk1"/>
                </a:solidFill>
                <a:latin typeface="Arial"/>
                <a:ea typeface="Arial"/>
                <a:cs typeface="Arial"/>
                <a:sym typeface="Arial"/>
              </a:rPr>
              <a:t>‹#›</a:t>
            </a:fld>
            <a:endParaRPr b="1" i="0" sz="1600" u="none" cap="none" strike="noStrike">
              <a:solidFill>
                <a:schemeClr val="dk1"/>
              </a:solidFill>
              <a:latin typeface="Arial"/>
              <a:ea typeface="Arial"/>
              <a:cs typeface="Arial"/>
              <a:sym typeface="Arial"/>
            </a:endParaRPr>
          </a:p>
        </p:txBody>
      </p:sp>
      <p:pic>
        <p:nvPicPr>
          <p:cNvPr id="17" name="Google Shape;17;p14"/>
          <p:cNvPicPr preferRelativeResize="0"/>
          <p:nvPr/>
        </p:nvPicPr>
        <p:blipFill rotWithShape="1">
          <a:blip r:embed="rId2">
            <a:alphaModFix/>
          </a:blip>
          <a:srcRect b="0" l="0" r="0" t="0"/>
          <a:stretch/>
        </p:blipFill>
        <p:spPr>
          <a:xfrm>
            <a:off x="267347" y="1792"/>
            <a:ext cx="6572363" cy="93890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www.buffalo.ed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chart" Target="../charts/char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www.buffalo.edu/brand/creative/color/color-palett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www.youtube.com/@datatab"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idx="1" type="body"/>
          </p:nvPr>
        </p:nvSpPr>
        <p:spPr>
          <a:xfrm>
            <a:off x="658368" y="3968496"/>
            <a:ext cx="6638544" cy="1650381"/>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SzPts val="2800"/>
              <a:buNone/>
            </a:pPr>
            <a:r>
              <a:rPr lang="en-US"/>
              <a:t>Introduction</a:t>
            </a:r>
            <a:endParaRPr/>
          </a:p>
        </p:txBody>
      </p:sp>
      <p:sp>
        <p:nvSpPr>
          <p:cNvPr id="74" name="Google Shape;74;p1"/>
          <p:cNvSpPr txBox="1"/>
          <p:nvPr>
            <p:ph type="ctrTitle"/>
          </p:nvPr>
        </p:nvSpPr>
        <p:spPr>
          <a:xfrm>
            <a:off x="658368" y="1490472"/>
            <a:ext cx="6638544" cy="2386584"/>
          </a:xfrm>
          <a:prstGeom prst="rect">
            <a:avLst/>
          </a:prstGeom>
          <a:noFill/>
          <a:ln>
            <a:noFill/>
          </a:ln>
        </p:spPr>
        <p:txBody>
          <a:bodyPr anchorCtr="0" anchor="b" bIns="45700" lIns="0" spcFirstLastPara="1" rIns="91425" wrap="square" tIns="45700">
            <a:normAutofit/>
          </a:bodyPr>
          <a:lstStyle/>
          <a:p>
            <a:pPr indent="0" lvl="0" marL="0" rtl="0" algn="l">
              <a:lnSpc>
                <a:spcPct val="96666"/>
              </a:lnSpc>
              <a:spcBef>
                <a:spcPts val="0"/>
              </a:spcBef>
              <a:spcAft>
                <a:spcPts val="0"/>
              </a:spcAft>
              <a:buClr>
                <a:srgbClr val="005BBB"/>
              </a:buClr>
              <a:buSzPts val="6000"/>
              <a:buFont typeface="Arial"/>
              <a:buNone/>
            </a:pPr>
            <a:r>
              <a:rPr lang="en-US"/>
              <a:t>CRASH COURSE:</a:t>
            </a:r>
            <a:endParaRPr/>
          </a:p>
          <a:p>
            <a:pPr indent="0" lvl="0" marL="0" rtl="0" algn="l">
              <a:lnSpc>
                <a:spcPct val="96666"/>
              </a:lnSpc>
              <a:spcBef>
                <a:spcPts val="0"/>
              </a:spcBef>
              <a:spcAft>
                <a:spcPts val="0"/>
              </a:spcAft>
              <a:buClr>
                <a:srgbClr val="005BBB"/>
              </a:buClr>
              <a:buSzPts val="6000"/>
              <a:buFont typeface="Arial"/>
              <a:buNone/>
            </a:pPr>
            <a:r>
              <a:rPr lang="en-US"/>
              <a:t>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 name="Shape 131"/>
        <p:cNvGrpSpPr/>
        <p:nvPr/>
      </p:nvGrpSpPr>
      <p:grpSpPr>
        <a:xfrm>
          <a:off x="0" y="0"/>
          <a:ext cx="0" cy="0"/>
          <a:chOff x="0" y="0"/>
          <a:chExt cx="0" cy="0"/>
        </a:xfrm>
      </p:grpSpPr>
      <p:sp>
        <p:nvSpPr>
          <p:cNvPr id="132" name="Google Shape;132;p3"/>
          <p:cNvSpPr txBox="1"/>
          <p:nvPr>
            <p:ph type="ctrTitle"/>
          </p:nvPr>
        </p:nvSpPr>
        <p:spPr>
          <a:xfrm>
            <a:off x="658368" y="1490663"/>
            <a:ext cx="6638544" cy="2387600"/>
          </a:xfrm>
          <a:prstGeom prst="rect">
            <a:avLst/>
          </a:prstGeom>
          <a:noFill/>
          <a:ln>
            <a:noFill/>
          </a:ln>
        </p:spPr>
        <p:txBody>
          <a:bodyPr anchorCtr="0" anchor="b" bIns="45700" lIns="0" spcFirstLastPara="1" rIns="91425" wrap="square" tIns="45700">
            <a:normAutofit/>
          </a:bodyPr>
          <a:lstStyle/>
          <a:p>
            <a:pPr indent="0" lvl="0" marL="0" rtl="0" algn="l">
              <a:lnSpc>
                <a:spcPct val="96666"/>
              </a:lnSpc>
              <a:spcBef>
                <a:spcPts val="0"/>
              </a:spcBef>
              <a:spcAft>
                <a:spcPts val="0"/>
              </a:spcAft>
              <a:buClr>
                <a:srgbClr val="005BBB"/>
              </a:buClr>
              <a:buSzPts val="6000"/>
              <a:buFont typeface="Arial"/>
              <a:buNone/>
            </a:pPr>
            <a:r>
              <a:rPr lang="en-US"/>
              <a:t>DIVIDER SLIDE</a:t>
            </a:r>
            <a:br>
              <a:rPr lang="en-US"/>
            </a:br>
            <a:r>
              <a:rPr lang="en-US"/>
              <a:t>TITLE</a:t>
            </a:r>
            <a:endParaRPr/>
          </a:p>
        </p:txBody>
      </p:sp>
      <p:sp>
        <p:nvSpPr>
          <p:cNvPr id="133" name="Google Shape;133;p3"/>
          <p:cNvSpPr txBox="1"/>
          <p:nvPr>
            <p:ph idx="1" type="subTitle"/>
          </p:nvPr>
        </p:nvSpPr>
        <p:spPr>
          <a:xfrm>
            <a:off x="658368" y="3970337"/>
            <a:ext cx="6638544" cy="2212976"/>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SzPts val="2800"/>
              <a:buNone/>
            </a:pPr>
            <a:r>
              <a:rPr lang="en-US"/>
              <a:t>Section title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 name="Shape 137"/>
        <p:cNvGrpSpPr/>
        <p:nvPr/>
      </p:nvGrpSpPr>
      <p:grpSpPr>
        <a:xfrm>
          <a:off x="0" y="0"/>
          <a:ext cx="0" cy="0"/>
          <a:chOff x="0" y="0"/>
          <a:chExt cx="0" cy="0"/>
        </a:xfrm>
      </p:grpSpPr>
      <p:sp>
        <p:nvSpPr>
          <p:cNvPr id="138" name="Google Shape;138;p4"/>
          <p:cNvSpPr txBox="1"/>
          <p:nvPr>
            <p:ph type="ctrTitle"/>
          </p:nvPr>
        </p:nvSpPr>
        <p:spPr>
          <a:xfrm>
            <a:off x="658368" y="1490663"/>
            <a:ext cx="6638544" cy="2387600"/>
          </a:xfrm>
          <a:prstGeom prst="rect">
            <a:avLst/>
          </a:prstGeom>
          <a:noFill/>
          <a:ln>
            <a:noFill/>
          </a:ln>
        </p:spPr>
        <p:txBody>
          <a:bodyPr anchorCtr="0" anchor="b" bIns="45700" lIns="0" spcFirstLastPara="1" rIns="91425" wrap="square" tIns="45700">
            <a:normAutofit/>
          </a:bodyPr>
          <a:lstStyle/>
          <a:p>
            <a:pPr indent="0" lvl="0" marL="0" rtl="0" algn="l">
              <a:lnSpc>
                <a:spcPct val="96666"/>
              </a:lnSpc>
              <a:spcBef>
                <a:spcPts val="0"/>
              </a:spcBef>
              <a:spcAft>
                <a:spcPts val="0"/>
              </a:spcAft>
              <a:buClr>
                <a:schemeClr val="lt1"/>
              </a:buClr>
              <a:buSzPts val="6000"/>
              <a:buFont typeface="Arial"/>
              <a:buNone/>
            </a:pPr>
            <a:r>
              <a:rPr lang="en-US"/>
              <a:t>DIVIDER SLIDE</a:t>
            </a:r>
            <a:br>
              <a:rPr lang="en-US"/>
            </a:br>
            <a:r>
              <a:rPr lang="en-US"/>
              <a:t>TITLE</a:t>
            </a:r>
            <a:endParaRPr/>
          </a:p>
        </p:txBody>
      </p:sp>
      <p:sp>
        <p:nvSpPr>
          <p:cNvPr id="139" name="Google Shape;139;p4"/>
          <p:cNvSpPr txBox="1"/>
          <p:nvPr>
            <p:ph idx="1" type="subTitle"/>
          </p:nvPr>
        </p:nvSpPr>
        <p:spPr>
          <a:xfrm>
            <a:off x="658368" y="3970337"/>
            <a:ext cx="6638544" cy="2212976"/>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SzPts val="2800"/>
              <a:buNone/>
            </a:pPr>
            <a:r>
              <a:rPr lang="en-US"/>
              <a:t>Section Title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 name="Shape 144"/>
        <p:cNvGrpSpPr/>
        <p:nvPr/>
      </p:nvGrpSpPr>
      <p:grpSpPr>
        <a:xfrm>
          <a:off x="0" y="0"/>
          <a:ext cx="0" cy="0"/>
          <a:chOff x="0" y="0"/>
          <a:chExt cx="0" cy="0"/>
        </a:xfrm>
      </p:grpSpPr>
      <p:sp>
        <p:nvSpPr>
          <p:cNvPr id="145" name="Google Shape;145;p5"/>
          <p:cNvSpPr txBox="1"/>
          <p:nvPr>
            <p:ph idx="1" type="body"/>
          </p:nvPr>
        </p:nvSpPr>
        <p:spPr>
          <a:xfrm>
            <a:off x="569468" y="2189263"/>
            <a:ext cx="6402832" cy="3790483"/>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SzPts val="1800"/>
              <a:buNone/>
            </a:pPr>
            <a:r>
              <a:rPr lang="en-US"/>
              <a:t>Em psum dolor sit amet, consectetur adipiscing elit. Mauris vehicula dui in neque dignissim, in aliquet nisl varius. Sed a erat ut magna vulputate feugiat. Quisque varius libero placerat erat lobortis congue. Integer a arcu vel ante bibendum scelerisque. Class aptent taciti sociosqu </a:t>
            </a:r>
            <a:r>
              <a:rPr lang="en-US" u="sng">
                <a:solidFill>
                  <a:schemeClr val="hlink"/>
                </a:solidFill>
                <a:hlinkClick r:id="rId3"/>
              </a:rPr>
              <a:t>ad litora torquent.</a:t>
            </a:r>
            <a:endParaRPr/>
          </a:p>
        </p:txBody>
      </p:sp>
      <p:sp>
        <p:nvSpPr>
          <p:cNvPr id="146" name="Google Shape;146;p5"/>
          <p:cNvSpPr txBox="1"/>
          <p:nvPr>
            <p:ph type="title"/>
          </p:nvPr>
        </p:nvSpPr>
        <p:spPr>
          <a:xfrm>
            <a:off x="569468" y="1320800"/>
            <a:ext cx="10515600" cy="71608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Click to edit title</a:t>
            </a:r>
            <a:endParaRPr/>
          </a:p>
        </p:txBody>
      </p:sp>
      <p:sp>
        <p:nvSpPr>
          <p:cNvPr id="147" name="Google Shape;147;p5"/>
          <p:cNvSpPr/>
          <p:nvPr/>
        </p:nvSpPr>
        <p:spPr>
          <a:xfrm rot="-526996">
            <a:off x="4519380" y="3786198"/>
            <a:ext cx="1399130" cy="1663105"/>
          </a:xfrm>
          <a:prstGeom prst="arc">
            <a:avLst>
              <a:gd fmla="val 16200000" name="adj1"/>
              <a:gd fmla="val 1264430" name="adj2"/>
            </a:avLst>
          </a:prstGeom>
          <a:noFill/>
          <a:ln cap="flat" cmpd="sng" w="20300">
            <a:solidFill>
              <a:srgbClr val="00C7B1"/>
            </a:solidFill>
            <a:prstDash val="dash"/>
            <a:miter lim="800000"/>
            <a:headEnd len="med" w="med" type="stealth"/>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48" name="Google Shape;148;p5"/>
          <p:cNvSpPr/>
          <p:nvPr/>
        </p:nvSpPr>
        <p:spPr>
          <a:xfrm>
            <a:off x="5031905" y="4884368"/>
            <a:ext cx="172724" cy="79706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cap="flat" cmpd="sng" w="1270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9" name="Google Shape;149;p5"/>
          <p:cNvSpPr/>
          <p:nvPr/>
        </p:nvSpPr>
        <p:spPr>
          <a:xfrm rot="10800000">
            <a:off x="6641342" y="4901687"/>
            <a:ext cx="172724" cy="79706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cap="flat" cmpd="sng" w="1270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0" name="Google Shape;150;p5"/>
          <p:cNvSpPr txBox="1"/>
          <p:nvPr/>
        </p:nvSpPr>
        <p:spPr>
          <a:xfrm>
            <a:off x="5031905" y="4934239"/>
            <a:ext cx="1782161" cy="6924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300" u="none" cap="none" strike="noStrike">
                <a:solidFill>
                  <a:srgbClr val="00C7B1"/>
                </a:solidFill>
                <a:latin typeface="Arial"/>
                <a:ea typeface="Arial"/>
                <a:cs typeface="Arial"/>
                <a:sym typeface="Arial"/>
              </a:rPr>
              <a:t>Note: </a:t>
            </a:r>
            <a:r>
              <a:rPr b="0" i="0" lang="en-US" sz="1300" u="none" cap="none" strike="noStrike">
                <a:solidFill>
                  <a:srgbClr val="00C7B1"/>
                </a:solidFill>
                <a:latin typeface="Arial"/>
                <a:ea typeface="Arial"/>
                <a:cs typeface="Arial"/>
                <a:sym typeface="Arial"/>
              </a:rPr>
              <a:t>neque in dignissim, and quet nis et umis varius.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 name="Shape 154"/>
        <p:cNvGrpSpPr/>
        <p:nvPr/>
      </p:nvGrpSpPr>
      <p:grpSpPr>
        <a:xfrm>
          <a:off x="0" y="0"/>
          <a:ext cx="0" cy="0"/>
          <a:chOff x="0" y="0"/>
          <a:chExt cx="0" cy="0"/>
        </a:xfrm>
      </p:grpSpPr>
      <p:sp>
        <p:nvSpPr>
          <p:cNvPr id="155" name="Google Shape;155;p6"/>
          <p:cNvSpPr txBox="1"/>
          <p:nvPr>
            <p:ph idx="1" type="body"/>
          </p:nvPr>
        </p:nvSpPr>
        <p:spPr>
          <a:xfrm>
            <a:off x="566928" y="2185416"/>
            <a:ext cx="4017771" cy="3511409"/>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SzPts val="1800"/>
              <a:buNone/>
            </a:pPr>
            <a:r>
              <a:rPr lang="en-US"/>
              <a:t>Lorem ipsum dolor sit amet, punit et consectetur adipiscing elit. Mauris and vehicula dui in neque dignissim, in nisl varius. Sed and erat ut magna vulputate feugiat. Quisque varius libero placerat erat lobortis congue. Integer a arcu vel  aante bibendum scelerisque. aliquet in vulputate feugiat. Quisque varius.</a:t>
            </a:r>
            <a:endParaRPr/>
          </a:p>
        </p:txBody>
      </p:sp>
      <p:sp>
        <p:nvSpPr>
          <p:cNvPr id="156" name="Google Shape;156;p6"/>
          <p:cNvSpPr txBox="1"/>
          <p:nvPr>
            <p:ph idx="2" type="body"/>
          </p:nvPr>
        </p:nvSpPr>
        <p:spPr>
          <a:xfrm>
            <a:off x="5029200" y="2185416"/>
            <a:ext cx="4179753" cy="3511409"/>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SzPts val="1800"/>
              <a:buNone/>
            </a:pPr>
            <a:r>
              <a:rPr lang="en-US"/>
              <a:t>Etiam molestie velit vitae dolor and a euismod, sit amet finibus risus mattis. In ornare convallis velit vitae cursus. Integer egestas sit amet mi vehicula sollicitudin. Pellentesque habitant a malesuada fames ac turpis.</a:t>
            </a:r>
            <a:endParaRPr/>
          </a:p>
        </p:txBody>
      </p:sp>
      <p:sp>
        <p:nvSpPr>
          <p:cNvPr id="157" name="Google Shape;157;p6"/>
          <p:cNvSpPr txBox="1"/>
          <p:nvPr>
            <p:ph type="title"/>
          </p:nvPr>
        </p:nvSpPr>
        <p:spPr>
          <a:xfrm>
            <a:off x="569468" y="1320800"/>
            <a:ext cx="10515600" cy="71608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Click to edit title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1" name="Shape 161"/>
        <p:cNvGrpSpPr/>
        <p:nvPr/>
      </p:nvGrpSpPr>
      <p:grpSpPr>
        <a:xfrm>
          <a:off x="0" y="0"/>
          <a:ext cx="0" cy="0"/>
          <a:chOff x="0" y="0"/>
          <a:chExt cx="0" cy="0"/>
        </a:xfrm>
      </p:grpSpPr>
      <p:sp>
        <p:nvSpPr>
          <p:cNvPr id="162" name="Google Shape;162;p8"/>
          <p:cNvSpPr txBox="1"/>
          <p:nvPr>
            <p:ph idx="1" type="body"/>
          </p:nvPr>
        </p:nvSpPr>
        <p:spPr>
          <a:xfrm>
            <a:off x="566928" y="2185416"/>
            <a:ext cx="9678987" cy="3848100"/>
          </a:xfrm>
          <a:prstGeom prst="rect">
            <a:avLst/>
          </a:prstGeom>
          <a:noFill/>
          <a:ln>
            <a:noFill/>
          </a:ln>
        </p:spPr>
        <p:txBody>
          <a:bodyPr anchorCtr="0" anchor="t" bIns="45700" lIns="91425" spcFirstLastPara="1" rIns="91425" wrap="square" tIns="45700">
            <a:normAutofit/>
          </a:bodyPr>
          <a:lstStyle/>
          <a:p>
            <a:pPr indent="0" lvl="0" marL="0" rtl="0" algn="l">
              <a:lnSpc>
                <a:spcPct val="135294"/>
              </a:lnSpc>
              <a:spcBef>
                <a:spcPts val="0"/>
              </a:spcBef>
              <a:spcAft>
                <a:spcPts val="0"/>
              </a:spcAft>
              <a:buSzPts val="1700"/>
              <a:buNone/>
            </a:pPr>
            <a:r>
              <a:rPr lang="en-US"/>
              <a:t>CLICK TO EDIT MASTER TEXT STYLES</a:t>
            </a:r>
            <a:endParaRPr/>
          </a:p>
          <a:p>
            <a:pPr indent="-279400" lvl="1" marL="736600" rtl="0" algn="l">
              <a:lnSpc>
                <a:spcPct val="115000"/>
              </a:lnSpc>
              <a:spcBef>
                <a:spcPts val="500"/>
              </a:spcBef>
              <a:spcAft>
                <a:spcPts val="0"/>
              </a:spcAft>
              <a:buSzPts val="2000"/>
              <a:buChar char="•"/>
            </a:pPr>
            <a:r>
              <a:rPr lang="en-US"/>
              <a:t>Second level text</a:t>
            </a:r>
            <a:endParaRPr/>
          </a:p>
          <a:p>
            <a:pPr indent="-228600" lvl="2" marL="1143000" rtl="0" algn="l">
              <a:lnSpc>
                <a:spcPct val="115000"/>
              </a:lnSpc>
              <a:spcBef>
                <a:spcPts val="500"/>
              </a:spcBef>
              <a:spcAft>
                <a:spcPts val="0"/>
              </a:spcAft>
              <a:buSzPts val="2000"/>
              <a:buChar char="-"/>
            </a:pPr>
            <a:r>
              <a:rPr lang="en-US"/>
              <a:t>Third level</a:t>
            </a:r>
            <a:endParaRPr/>
          </a:p>
          <a:p>
            <a:pPr indent="-279400" lvl="1" marL="736600" rtl="0" algn="l">
              <a:lnSpc>
                <a:spcPct val="115000"/>
              </a:lnSpc>
              <a:spcBef>
                <a:spcPts val="500"/>
              </a:spcBef>
              <a:spcAft>
                <a:spcPts val="0"/>
              </a:spcAft>
              <a:buSzPts val="2000"/>
              <a:buChar char="•"/>
            </a:pPr>
            <a:r>
              <a:rPr lang="en-US"/>
              <a:t>Second level text</a:t>
            </a:r>
            <a:endParaRPr/>
          </a:p>
          <a:p>
            <a:pPr indent="-228600" lvl="2" marL="1143000" rtl="0" algn="l">
              <a:lnSpc>
                <a:spcPct val="115000"/>
              </a:lnSpc>
              <a:spcBef>
                <a:spcPts val="500"/>
              </a:spcBef>
              <a:spcAft>
                <a:spcPts val="0"/>
              </a:spcAft>
              <a:buSzPts val="2000"/>
              <a:buChar char="-"/>
            </a:pPr>
            <a:r>
              <a:rPr lang="en-US"/>
              <a:t>Third level</a:t>
            </a:r>
            <a:endParaRPr/>
          </a:p>
          <a:p>
            <a:pPr indent="0" lvl="0" marL="0" rtl="0" algn="l">
              <a:lnSpc>
                <a:spcPct val="135294"/>
              </a:lnSpc>
              <a:spcBef>
                <a:spcPts val="1000"/>
              </a:spcBef>
              <a:spcAft>
                <a:spcPts val="0"/>
              </a:spcAft>
              <a:buSzPts val="1700"/>
              <a:buNone/>
            </a:pPr>
            <a:r>
              <a:rPr lang="en-US"/>
              <a:t>CLICK TO EDIT MASTER TEXT STYLES</a:t>
            </a:r>
            <a:endParaRPr/>
          </a:p>
          <a:p>
            <a:pPr indent="-279400" lvl="1" marL="736600" rtl="0" algn="l">
              <a:lnSpc>
                <a:spcPct val="115000"/>
              </a:lnSpc>
              <a:spcBef>
                <a:spcPts val="500"/>
              </a:spcBef>
              <a:spcAft>
                <a:spcPts val="0"/>
              </a:spcAft>
              <a:buSzPts val="2000"/>
              <a:buChar char="•"/>
            </a:pPr>
            <a:r>
              <a:rPr lang="en-US"/>
              <a:t>Second level text </a:t>
            </a:r>
            <a:endParaRPr/>
          </a:p>
          <a:p>
            <a:pPr indent="-228600" lvl="2" marL="1143000" rtl="0" algn="l">
              <a:lnSpc>
                <a:spcPct val="115000"/>
              </a:lnSpc>
              <a:spcBef>
                <a:spcPts val="500"/>
              </a:spcBef>
              <a:spcAft>
                <a:spcPts val="0"/>
              </a:spcAft>
              <a:buSzPts val="2000"/>
              <a:buChar char="-"/>
            </a:pPr>
            <a:r>
              <a:rPr lang="en-US"/>
              <a:t>Third level</a:t>
            </a:r>
            <a:endParaRPr/>
          </a:p>
          <a:p>
            <a:pPr indent="-228600" lvl="2" marL="1143000" rtl="0" algn="l">
              <a:lnSpc>
                <a:spcPct val="115000"/>
              </a:lnSpc>
              <a:spcBef>
                <a:spcPts val="500"/>
              </a:spcBef>
              <a:spcAft>
                <a:spcPts val="0"/>
              </a:spcAft>
              <a:buSzPts val="2000"/>
              <a:buChar char="-"/>
            </a:pPr>
            <a:r>
              <a:rPr lang="en-US"/>
              <a:t>Third level</a:t>
            </a:r>
            <a:endParaRPr/>
          </a:p>
        </p:txBody>
      </p:sp>
      <p:sp>
        <p:nvSpPr>
          <p:cNvPr id="163" name="Google Shape;163;p8"/>
          <p:cNvSpPr txBox="1"/>
          <p:nvPr>
            <p:ph type="title"/>
          </p:nvPr>
        </p:nvSpPr>
        <p:spPr>
          <a:xfrm>
            <a:off x="569468" y="1320800"/>
            <a:ext cx="10515600" cy="71608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Click to edit title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 name="Shape 167"/>
        <p:cNvGrpSpPr/>
        <p:nvPr/>
      </p:nvGrpSpPr>
      <p:grpSpPr>
        <a:xfrm>
          <a:off x="0" y="0"/>
          <a:ext cx="0" cy="0"/>
          <a:chOff x="0" y="0"/>
          <a:chExt cx="0" cy="0"/>
        </a:xfrm>
      </p:grpSpPr>
      <p:sp>
        <p:nvSpPr>
          <p:cNvPr id="168" name="Google Shape;168;p9"/>
          <p:cNvSpPr/>
          <p:nvPr>
            <p:ph idx="2" type="pic"/>
          </p:nvPr>
        </p:nvSpPr>
        <p:spPr>
          <a:xfrm>
            <a:off x="5473700" y="1143001"/>
            <a:ext cx="6718300" cy="5718174"/>
          </a:xfrm>
          <a:prstGeom prst="rect">
            <a:avLst/>
          </a:prstGeom>
          <a:solidFill>
            <a:srgbClr val="BFBFBF"/>
          </a:solidFill>
          <a:ln cap="flat" cmpd="sng" w="9525">
            <a:solidFill>
              <a:schemeClr val="lt1"/>
            </a:solidFill>
            <a:prstDash val="solid"/>
            <a:round/>
            <a:headEnd len="sm" w="sm" type="none"/>
            <a:tailEnd len="sm" w="sm" type="none"/>
          </a:ln>
        </p:spPr>
      </p:sp>
      <p:sp>
        <p:nvSpPr>
          <p:cNvPr id="169" name="Google Shape;169;p9"/>
          <p:cNvSpPr txBox="1"/>
          <p:nvPr>
            <p:ph idx="1" type="body"/>
          </p:nvPr>
        </p:nvSpPr>
        <p:spPr>
          <a:xfrm>
            <a:off x="569469" y="2189263"/>
            <a:ext cx="4002532" cy="2768327"/>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SzPts val="1800"/>
              <a:buNone/>
            </a:pPr>
            <a:r>
              <a:rPr lang="en-US"/>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endParaRPr/>
          </a:p>
          <a:p>
            <a:pPr indent="0" lvl="0" marL="0" rtl="0" algn="l">
              <a:lnSpc>
                <a:spcPct val="144444"/>
              </a:lnSpc>
              <a:spcBef>
                <a:spcPts val="1000"/>
              </a:spcBef>
              <a:spcAft>
                <a:spcPts val="0"/>
              </a:spcAft>
              <a:buSzPts val="1800"/>
              <a:buNone/>
            </a:pPr>
            <a:r>
              <a:t/>
            </a:r>
            <a:endParaRPr/>
          </a:p>
        </p:txBody>
      </p:sp>
      <p:sp>
        <p:nvSpPr>
          <p:cNvPr id="170" name="Google Shape;170;p9"/>
          <p:cNvSpPr txBox="1"/>
          <p:nvPr>
            <p:ph type="title"/>
          </p:nvPr>
        </p:nvSpPr>
        <p:spPr>
          <a:xfrm>
            <a:off x="569468" y="1320800"/>
            <a:ext cx="4268653" cy="71608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Click to edit title</a:t>
            </a:r>
            <a:endParaRPr/>
          </a:p>
        </p:txBody>
      </p:sp>
      <p:sp>
        <p:nvSpPr>
          <p:cNvPr id="171" name="Google Shape;171;p9"/>
          <p:cNvSpPr/>
          <p:nvPr/>
        </p:nvSpPr>
        <p:spPr>
          <a:xfrm flipH="1" rot="3418706">
            <a:off x="4304412" y="4595494"/>
            <a:ext cx="1399130" cy="1663105"/>
          </a:xfrm>
          <a:prstGeom prst="arc">
            <a:avLst>
              <a:gd fmla="val 16200000" name="adj1"/>
              <a:gd fmla="val 4002257" name="adj2"/>
            </a:avLst>
          </a:prstGeom>
          <a:noFill/>
          <a:ln cap="flat" cmpd="sng" w="20300">
            <a:solidFill>
              <a:srgbClr val="00C7B1"/>
            </a:solidFill>
            <a:prstDash val="dash"/>
            <a:miter lim="800000"/>
            <a:headEnd len="med" w="med" type="stealth"/>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2" name="Google Shape;172;p9"/>
          <p:cNvSpPr txBox="1"/>
          <p:nvPr/>
        </p:nvSpPr>
        <p:spPr>
          <a:xfrm>
            <a:off x="3397473" y="5633093"/>
            <a:ext cx="184203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00C7B1"/>
                </a:solidFill>
                <a:latin typeface="Arial"/>
                <a:ea typeface="Arial"/>
                <a:cs typeface="Arial"/>
                <a:sym typeface="Arial"/>
              </a:rPr>
              <a:t>Note: </a:t>
            </a:r>
            <a:r>
              <a:rPr b="0" i="0" lang="en-US" sz="1300" u="none" cap="none" strike="noStrike">
                <a:solidFill>
                  <a:srgbClr val="00C7B1"/>
                </a:solidFill>
                <a:latin typeface="Arial"/>
                <a:ea typeface="Arial"/>
                <a:cs typeface="Arial"/>
                <a:sym typeface="Arial"/>
              </a:rPr>
              <a:t>neque digni and in aliquet nisl </a:t>
            </a:r>
            <a:br>
              <a:rPr b="0" i="0" lang="en-US" sz="1300" u="none" cap="none" strike="noStrike">
                <a:solidFill>
                  <a:srgbClr val="00C7B1"/>
                </a:solidFill>
                <a:latin typeface="Arial"/>
                <a:ea typeface="Arial"/>
                <a:cs typeface="Arial"/>
                <a:sym typeface="Arial"/>
              </a:rPr>
            </a:br>
            <a:r>
              <a:rPr b="0" i="0" lang="en-US" sz="1300" u="none" cap="none" strike="noStrike">
                <a:solidFill>
                  <a:srgbClr val="00C7B1"/>
                </a:solidFill>
                <a:latin typeface="Arial"/>
                <a:ea typeface="Arial"/>
                <a:cs typeface="Arial"/>
                <a:sym typeface="Arial"/>
              </a:rPr>
              <a:t>et a umis varius.</a:t>
            </a:r>
            <a:endParaRPr b="0" sz="1300">
              <a:solidFill>
                <a:srgbClr val="00C7B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 name="Shape 176"/>
        <p:cNvGrpSpPr/>
        <p:nvPr/>
      </p:nvGrpSpPr>
      <p:grpSpPr>
        <a:xfrm>
          <a:off x="0" y="0"/>
          <a:ext cx="0" cy="0"/>
          <a:chOff x="0" y="0"/>
          <a:chExt cx="0" cy="0"/>
        </a:xfrm>
      </p:grpSpPr>
      <p:sp>
        <p:nvSpPr>
          <p:cNvPr id="177" name="Google Shape;177;p10"/>
          <p:cNvSpPr/>
          <p:nvPr>
            <p:ph idx="2" type="pic"/>
          </p:nvPr>
        </p:nvSpPr>
        <p:spPr>
          <a:xfrm>
            <a:off x="5473699" y="1143001"/>
            <a:ext cx="6718301" cy="2855295"/>
          </a:xfrm>
          <a:prstGeom prst="rect">
            <a:avLst/>
          </a:prstGeom>
          <a:solidFill>
            <a:srgbClr val="BFBFBF"/>
          </a:solidFill>
          <a:ln cap="flat" cmpd="sng" w="9525">
            <a:solidFill>
              <a:schemeClr val="lt1"/>
            </a:solidFill>
            <a:prstDash val="solid"/>
            <a:round/>
            <a:headEnd len="sm" w="sm" type="none"/>
            <a:tailEnd len="sm" w="sm" type="none"/>
          </a:ln>
        </p:spPr>
      </p:sp>
      <p:sp>
        <p:nvSpPr>
          <p:cNvPr id="178" name="Google Shape;178;p10"/>
          <p:cNvSpPr/>
          <p:nvPr>
            <p:ph idx="3" type="pic"/>
          </p:nvPr>
        </p:nvSpPr>
        <p:spPr>
          <a:xfrm>
            <a:off x="5473699" y="3998296"/>
            <a:ext cx="3429001" cy="2857500"/>
          </a:xfrm>
          <a:prstGeom prst="rect">
            <a:avLst/>
          </a:prstGeom>
          <a:solidFill>
            <a:srgbClr val="BFBFBF"/>
          </a:solidFill>
          <a:ln cap="flat" cmpd="sng" w="9525">
            <a:solidFill>
              <a:schemeClr val="lt1"/>
            </a:solidFill>
            <a:prstDash val="solid"/>
            <a:round/>
            <a:headEnd len="sm" w="sm" type="none"/>
            <a:tailEnd len="sm" w="sm" type="none"/>
          </a:ln>
        </p:spPr>
      </p:sp>
      <p:sp>
        <p:nvSpPr>
          <p:cNvPr id="179" name="Google Shape;179;p10"/>
          <p:cNvSpPr/>
          <p:nvPr>
            <p:ph idx="4" type="pic"/>
          </p:nvPr>
        </p:nvSpPr>
        <p:spPr>
          <a:xfrm>
            <a:off x="8902701" y="3998296"/>
            <a:ext cx="3289300" cy="2857500"/>
          </a:xfrm>
          <a:prstGeom prst="rect">
            <a:avLst/>
          </a:prstGeom>
          <a:solidFill>
            <a:srgbClr val="BFBFBF"/>
          </a:solidFill>
          <a:ln cap="flat" cmpd="sng" w="9525">
            <a:solidFill>
              <a:schemeClr val="lt1"/>
            </a:solidFill>
            <a:prstDash val="solid"/>
            <a:round/>
            <a:headEnd len="sm" w="sm" type="none"/>
            <a:tailEnd len="sm" w="sm" type="none"/>
          </a:ln>
        </p:spPr>
      </p:sp>
      <p:sp>
        <p:nvSpPr>
          <p:cNvPr id="180" name="Google Shape;180;p10"/>
          <p:cNvSpPr txBox="1"/>
          <p:nvPr>
            <p:ph idx="1" type="body"/>
          </p:nvPr>
        </p:nvSpPr>
        <p:spPr>
          <a:xfrm>
            <a:off x="569469" y="2189263"/>
            <a:ext cx="4002532" cy="2768327"/>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SzPts val="1800"/>
              <a:buNone/>
            </a:pPr>
            <a:r>
              <a:rPr lang="en-US"/>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endParaRPr/>
          </a:p>
          <a:p>
            <a:pPr indent="0" lvl="0" marL="0" rtl="0" algn="l">
              <a:lnSpc>
                <a:spcPct val="144444"/>
              </a:lnSpc>
              <a:spcBef>
                <a:spcPts val="1000"/>
              </a:spcBef>
              <a:spcAft>
                <a:spcPts val="0"/>
              </a:spcAft>
              <a:buSzPts val="1800"/>
              <a:buNone/>
            </a:pPr>
            <a:r>
              <a:t/>
            </a:r>
            <a:endParaRPr/>
          </a:p>
        </p:txBody>
      </p:sp>
      <p:sp>
        <p:nvSpPr>
          <p:cNvPr id="181" name="Google Shape;181;p10"/>
          <p:cNvSpPr txBox="1"/>
          <p:nvPr>
            <p:ph type="title"/>
          </p:nvPr>
        </p:nvSpPr>
        <p:spPr>
          <a:xfrm>
            <a:off x="566928" y="1316736"/>
            <a:ext cx="4531638" cy="86843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Click to edit title</a:t>
            </a:r>
            <a:endParaRPr/>
          </a:p>
        </p:txBody>
      </p:sp>
      <p:sp>
        <p:nvSpPr>
          <p:cNvPr id="182" name="Google Shape;182;p10"/>
          <p:cNvSpPr/>
          <p:nvPr/>
        </p:nvSpPr>
        <p:spPr>
          <a:xfrm>
            <a:off x="5610694" y="3624724"/>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A</a:t>
            </a:r>
            <a:endParaRPr b="1" sz="1300">
              <a:solidFill>
                <a:schemeClr val="lt2"/>
              </a:solidFill>
              <a:latin typeface="Arial"/>
              <a:ea typeface="Arial"/>
              <a:cs typeface="Arial"/>
              <a:sym typeface="Arial"/>
            </a:endParaRPr>
          </a:p>
        </p:txBody>
      </p:sp>
      <p:sp>
        <p:nvSpPr>
          <p:cNvPr id="183" name="Google Shape;183;p10"/>
          <p:cNvSpPr/>
          <p:nvPr/>
        </p:nvSpPr>
        <p:spPr>
          <a:xfrm>
            <a:off x="5623395" y="6482224"/>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B</a:t>
            </a:r>
            <a:endParaRPr/>
          </a:p>
        </p:txBody>
      </p:sp>
      <p:sp>
        <p:nvSpPr>
          <p:cNvPr id="184" name="Google Shape;184;p10"/>
          <p:cNvSpPr/>
          <p:nvPr/>
        </p:nvSpPr>
        <p:spPr>
          <a:xfrm>
            <a:off x="9056339" y="6482224"/>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C</a:t>
            </a:r>
            <a:endParaRPr/>
          </a:p>
        </p:txBody>
      </p:sp>
      <p:sp>
        <p:nvSpPr>
          <p:cNvPr id="185" name="Google Shape;185;p10"/>
          <p:cNvSpPr/>
          <p:nvPr/>
        </p:nvSpPr>
        <p:spPr>
          <a:xfrm>
            <a:off x="3013920" y="5541715"/>
            <a:ext cx="172724" cy="79706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cap="flat" cmpd="sng" w="1270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 name="Google Shape;186;p10"/>
          <p:cNvSpPr/>
          <p:nvPr/>
        </p:nvSpPr>
        <p:spPr>
          <a:xfrm rot="10800000">
            <a:off x="4623357" y="5559034"/>
            <a:ext cx="172724" cy="79706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cap="flat" cmpd="sng" w="1270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 name="Google Shape;187;p10"/>
          <p:cNvSpPr txBox="1"/>
          <p:nvPr/>
        </p:nvSpPr>
        <p:spPr>
          <a:xfrm>
            <a:off x="3013920" y="5591586"/>
            <a:ext cx="1782161" cy="6924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Note: </a:t>
            </a:r>
            <a:r>
              <a:rPr lang="en-US" sz="1300">
                <a:solidFill>
                  <a:srgbClr val="00C7B1"/>
                </a:solidFill>
                <a:latin typeface="Arial"/>
                <a:ea typeface="Arial"/>
                <a:cs typeface="Arial"/>
                <a:sym typeface="Arial"/>
              </a:rPr>
              <a:t>neque in dignissim, and quet nis et umis varius.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 name="Shape 191"/>
        <p:cNvGrpSpPr/>
        <p:nvPr/>
      </p:nvGrpSpPr>
      <p:grpSpPr>
        <a:xfrm>
          <a:off x="0" y="0"/>
          <a:ext cx="0" cy="0"/>
          <a:chOff x="0" y="0"/>
          <a:chExt cx="0" cy="0"/>
        </a:xfrm>
      </p:grpSpPr>
      <p:sp>
        <p:nvSpPr>
          <p:cNvPr id="192" name="Google Shape;192;p11"/>
          <p:cNvSpPr/>
          <p:nvPr>
            <p:ph idx="2" type="pic"/>
          </p:nvPr>
        </p:nvSpPr>
        <p:spPr>
          <a:xfrm>
            <a:off x="0" y="1143001"/>
            <a:ext cx="12192000" cy="5718174"/>
          </a:xfrm>
          <a:prstGeom prst="rect">
            <a:avLst/>
          </a:prstGeom>
          <a:solidFill>
            <a:srgbClr val="BFBFBF"/>
          </a:solidFill>
          <a:ln>
            <a:noFill/>
          </a:ln>
        </p:spPr>
      </p:sp>
      <p:sp>
        <p:nvSpPr>
          <p:cNvPr id="193" name="Google Shape;193;p11"/>
          <p:cNvSpPr txBox="1"/>
          <p:nvPr/>
        </p:nvSpPr>
        <p:spPr>
          <a:xfrm>
            <a:off x="354233" y="5875140"/>
            <a:ext cx="184203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Note: </a:t>
            </a:r>
            <a:r>
              <a:rPr b="0" lang="en-US" sz="1300">
                <a:solidFill>
                  <a:schemeClr val="lt1"/>
                </a:solidFill>
                <a:latin typeface="Arial"/>
                <a:ea typeface="Arial"/>
                <a:cs typeface="Arial"/>
                <a:sym typeface="Arial"/>
              </a:rPr>
              <a:t>neque digni and in aliquet nisl </a:t>
            </a:r>
            <a:br>
              <a:rPr b="0" lang="en-US" sz="1300">
                <a:solidFill>
                  <a:schemeClr val="lt1"/>
                </a:solidFill>
                <a:latin typeface="Arial"/>
                <a:ea typeface="Arial"/>
                <a:cs typeface="Arial"/>
                <a:sym typeface="Arial"/>
              </a:rPr>
            </a:br>
            <a:r>
              <a:rPr b="0" lang="en-US" sz="1300">
                <a:solidFill>
                  <a:schemeClr val="lt1"/>
                </a:solidFill>
                <a:latin typeface="Arial"/>
                <a:ea typeface="Arial"/>
                <a:cs typeface="Arial"/>
                <a:sym typeface="Arial"/>
              </a:rPr>
              <a:t>et a</a:t>
            </a:r>
            <a:r>
              <a:rPr b="0" lang="en-US" sz="1300">
                <a:solidFill>
                  <a:schemeClr val="lt1"/>
                </a:solidFill>
                <a:latin typeface="Arial"/>
                <a:ea typeface="Arial"/>
                <a:cs typeface="Arial"/>
                <a:sym typeface="Arial"/>
              </a:rPr>
              <a:t> </a:t>
            </a:r>
            <a:r>
              <a:rPr b="0" lang="en-US" sz="1300">
                <a:solidFill>
                  <a:schemeClr val="lt1"/>
                </a:solidFill>
                <a:latin typeface="Arial"/>
                <a:ea typeface="Arial"/>
                <a:cs typeface="Arial"/>
                <a:sym typeface="Arial"/>
              </a:rPr>
              <a:t>umis varius.</a:t>
            </a:r>
            <a:endParaRPr b="0" sz="1300">
              <a:solidFill>
                <a:schemeClr val="lt1"/>
              </a:solidFill>
              <a:latin typeface="Arial"/>
              <a:ea typeface="Arial"/>
              <a:cs typeface="Arial"/>
              <a:sym typeface="Arial"/>
            </a:endParaRPr>
          </a:p>
        </p:txBody>
      </p:sp>
      <p:sp>
        <p:nvSpPr>
          <p:cNvPr id="194" name="Google Shape;194;p11"/>
          <p:cNvSpPr/>
          <p:nvPr/>
        </p:nvSpPr>
        <p:spPr>
          <a:xfrm flipH="1" rot="3852315">
            <a:off x="1158514" y="4967722"/>
            <a:ext cx="1399130" cy="1663105"/>
          </a:xfrm>
          <a:prstGeom prst="arc">
            <a:avLst>
              <a:gd fmla="val 16200000" name="adj1"/>
              <a:gd fmla="val 4002257" name="adj2"/>
            </a:avLst>
          </a:prstGeom>
          <a:noFill/>
          <a:ln cap="flat" cmpd="sng" w="20300">
            <a:solidFill>
              <a:schemeClr val="lt1"/>
            </a:solidFill>
            <a:prstDash val="solid"/>
            <a:miter lim="800000"/>
            <a:headEnd len="med" w="med" type="stealth"/>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8" name="Shape 198"/>
        <p:cNvGrpSpPr/>
        <p:nvPr/>
      </p:nvGrpSpPr>
      <p:grpSpPr>
        <a:xfrm>
          <a:off x="0" y="0"/>
          <a:ext cx="0" cy="0"/>
          <a:chOff x="0" y="0"/>
          <a:chExt cx="0" cy="0"/>
        </a:xfrm>
      </p:grpSpPr>
      <p:graphicFrame>
        <p:nvGraphicFramePr>
          <p:cNvPr id="199" name="Google Shape;199;p12"/>
          <p:cNvGraphicFramePr/>
          <p:nvPr/>
        </p:nvGraphicFramePr>
        <p:xfrm>
          <a:off x="5077005" y="1556918"/>
          <a:ext cx="6388100" cy="4465638"/>
        </p:xfrm>
        <a:graphic>
          <a:graphicData uri="http://schemas.openxmlformats.org/drawingml/2006/chart">
            <c:chart r:id="rId3"/>
          </a:graphicData>
        </a:graphic>
      </p:graphicFrame>
      <p:sp>
        <p:nvSpPr>
          <p:cNvPr id="200" name="Google Shape;200;p12"/>
          <p:cNvSpPr txBox="1"/>
          <p:nvPr>
            <p:ph idx="1" type="body"/>
          </p:nvPr>
        </p:nvSpPr>
        <p:spPr>
          <a:xfrm>
            <a:off x="569469" y="2189263"/>
            <a:ext cx="4002532" cy="2768327"/>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SzPts val="1800"/>
              <a:buNone/>
            </a:pPr>
            <a:r>
              <a:rPr lang="en-US"/>
              <a:t>Lorem ipsum dolor sit amet, consectet adipiscing elit. Mauris vehicula a dui in neque dignissim, in aliquet nisl varius. Sed a erat ut magna vulputate feugiat. Quisque varius libero placerat erat and lobortis congue. Integer a arcu vel ante bibend and et scelerisque.</a:t>
            </a:r>
            <a:endParaRPr/>
          </a:p>
          <a:p>
            <a:pPr indent="0" lvl="0" marL="0" rtl="0" algn="l">
              <a:lnSpc>
                <a:spcPct val="144444"/>
              </a:lnSpc>
              <a:spcBef>
                <a:spcPts val="1000"/>
              </a:spcBef>
              <a:spcAft>
                <a:spcPts val="0"/>
              </a:spcAft>
              <a:buSzPts val="1800"/>
              <a:buNone/>
            </a:pPr>
            <a:r>
              <a:t/>
            </a:r>
            <a:endParaRPr/>
          </a:p>
        </p:txBody>
      </p:sp>
      <p:sp>
        <p:nvSpPr>
          <p:cNvPr id="201" name="Google Shape;201;p12"/>
          <p:cNvSpPr txBox="1"/>
          <p:nvPr>
            <p:ph type="title"/>
          </p:nvPr>
        </p:nvSpPr>
        <p:spPr>
          <a:xfrm>
            <a:off x="569468" y="1320800"/>
            <a:ext cx="4268653" cy="71608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Click to add title</a:t>
            </a:r>
            <a:endParaRPr/>
          </a:p>
        </p:txBody>
      </p:sp>
      <p:sp>
        <p:nvSpPr>
          <p:cNvPr id="202" name="Google Shape;202;p12"/>
          <p:cNvSpPr/>
          <p:nvPr/>
        </p:nvSpPr>
        <p:spPr>
          <a:xfrm>
            <a:off x="2696060" y="4957590"/>
            <a:ext cx="2054616" cy="1124233"/>
          </a:xfrm>
          <a:prstGeom prst="rect">
            <a:avLst/>
          </a:prstGeom>
          <a:solidFill>
            <a:srgbClr val="00C7B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 name="Google Shape;203;p12"/>
          <p:cNvSpPr/>
          <p:nvPr/>
        </p:nvSpPr>
        <p:spPr>
          <a:xfrm>
            <a:off x="2829048" y="5103122"/>
            <a:ext cx="172724" cy="79706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12"/>
          <p:cNvSpPr/>
          <p:nvPr/>
        </p:nvSpPr>
        <p:spPr>
          <a:xfrm rot="10800000">
            <a:off x="4438485" y="5120441"/>
            <a:ext cx="172724" cy="79706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12"/>
          <p:cNvSpPr txBox="1"/>
          <p:nvPr/>
        </p:nvSpPr>
        <p:spPr>
          <a:xfrm>
            <a:off x="2932863" y="5174013"/>
            <a:ext cx="1576087" cy="6924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neque dignissim, and in aliquet nisl </a:t>
            </a:r>
            <a:br>
              <a:rPr lang="en-US" sz="1300">
                <a:solidFill>
                  <a:schemeClr val="lt1"/>
                </a:solidFill>
                <a:latin typeface="Arial"/>
                <a:ea typeface="Arial"/>
                <a:cs typeface="Arial"/>
                <a:sym typeface="Arial"/>
              </a:rPr>
            </a:br>
            <a:r>
              <a:rPr lang="en-US" sz="1300">
                <a:solidFill>
                  <a:schemeClr val="lt1"/>
                </a:solidFill>
                <a:latin typeface="Arial"/>
                <a:ea typeface="Arial"/>
                <a:cs typeface="Arial"/>
                <a:sym typeface="Arial"/>
              </a:rPr>
              <a:t>et umis varius.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 name="Shape 209"/>
        <p:cNvGrpSpPr/>
        <p:nvPr/>
      </p:nvGrpSpPr>
      <p:grpSpPr>
        <a:xfrm>
          <a:off x="0" y="0"/>
          <a:ext cx="0" cy="0"/>
          <a:chOff x="0" y="0"/>
          <a:chExt cx="0" cy="0"/>
        </a:xfrm>
      </p:grpSpPr>
      <p:sp>
        <p:nvSpPr>
          <p:cNvPr id="210" name="Google Shape;210;p13"/>
          <p:cNvSpPr/>
          <p:nvPr/>
        </p:nvSpPr>
        <p:spPr>
          <a:xfrm flipH="1" rot="5400000">
            <a:off x="869871" y="3533291"/>
            <a:ext cx="1399130" cy="1663105"/>
          </a:xfrm>
          <a:prstGeom prst="arc">
            <a:avLst>
              <a:gd fmla="val 16200000" name="adj1"/>
              <a:gd fmla="val 4002257" name="adj2"/>
            </a:avLst>
          </a:prstGeom>
          <a:noFill/>
          <a:ln cap="flat" cmpd="sng" w="20300">
            <a:solidFill>
              <a:srgbClr val="00C7B1"/>
            </a:solidFill>
            <a:prstDash val="dash"/>
            <a:miter lim="800000"/>
            <a:headEnd len="med" w="med" type="stealth"/>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13"/>
          <p:cNvSpPr/>
          <p:nvPr/>
        </p:nvSpPr>
        <p:spPr>
          <a:xfrm>
            <a:off x="749186" y="4607327"/>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1</a:t>
            </a:r>
            <a:endParaRPr b="1" sz="1300">
              <a:solidFill>
                <a:schemeClr val="lt2"/>
              </a:solidFill>
              <a:latin typeface="Arial"/>
              <a:ea typeface="Arial"/>
              <a:cs typeface="Arial"/>
              <a:sym typeface="Arial"/>
            </a:endParaRPr>
          </a:p>
        </p:txBody>
      </p:sp>
      <p:sp>
        <p:nvSpPr>
          <p:cNvPr id="212" name="Google Shape;212;p13"/>
          <p:cNvSpPr/>
          <p:nvPr/>
        </p:nvSpPr>
        <p:spPr>
          <a:xfrm>
            <a:off x="1224323" y="4607327"/>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2</a:t>
            </a:r>
            <a:endParaRPr b="1" sz="1300">
              <a:solidFill>
                <a:schemeClr val="lt2"/>
              </a:solidFill>
              <a:latin typeface="Arial"/>
              <a:ea typeface="Arial"/>
              <a:cs typeface="Arial"/>
              <a:sym typeface="Arial"/>
            </a:endParaRPr>
          </a:p>
        </p:txBody>
      </p:sp>
      <p:sp>
        <p:nvSpPr>
          <p:cNvPr id="213" name="Google Shape;213;p13"/>
          <p:cNvSpPr/>
          <p:nvPr/>
        </p:nvSpPr>
        <p:spPr>
          <a:xfrm>
            <a:off x="1699460" y="4607327"/>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3</a:t>
            </a:r>
            <a:endParaRPr b="1" sz="1300">
              <a:solidFill>
                <a:schemeClr val="lt2"/>
              </a:solidFill>
              <a:latin typeface="Arial"/>
              <a:ea typeface="Arial"/>
              <a:cs typeface="Arial"/>
              <a:sym typeface="Arial"/>
            </a:endParaRPr>
          </a:p>
        </p:txBody>
      </p:sp>
      <p:sp>
        <p:nvSpPr>
          <p:cNvPr id="214" name="Google Shape;214;p13"/>
          <p:cNvSpPr/>
          <p:nvPr/>
        </p:nvSpPr>
        <p:spPr>
          <a:xfrm>
            <a:off x="2174597" y="4607327"/>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4</a:t>
            </a:r>
            <a:endParaRPr b="1" sz="1300">
              <a:solidFill>
                <a:schemeClr val="lt2"/>
              </a:solidFill>
              <a:latin typeface="Arial"/>
              <a:ea typeface="Arial"/>
              <a:cs typeface="Arial"/>
              <a:sym typeface="Arial"/>
            </a:endParaRPr>
          </a:p>
        </p:txBody>
      </p:sp>
      <p:sp>
        <p:nvSpPr>
          <p:cNvPr id="215" name="Google Shape;215;p13"/>
          <p:cNvSpPr/>
          <p:nvPr/>
        </p:nvSpPr>
        <p:spPr>
          <a:xfrm>
            <a:off x="2649734" y="4607327"/>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5</a:t>
            </a:r>
            <a:endParaRPr b="1" sz="1300">
              <a:solidFill>
                <a:schemeClr val="lt2"/>
              </a:solidFill>
              <a:latin typeface="Arial"/>
              <a:ea typeface="Arial"/>
              <a:cs typeface="Arial"/>
              <a:sym typeface="Arial"/>
            </a:endParaRPr>
          </a:p>
        </p:txBody>
      </p:sp>
      <p:sp>
        <p:nvSpPr>
          <p:cNvPr id="216" name="Google Shape;216;p13"/>
          <p:cNvSpPr/>
          <p:nvPr/>
        </p:nvSpPr>
        <p:spPr>
          <a:xfrm>
            <a:off x="3124871" y="4607327"/>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6</a:t>
            </a:r>
            <a:endParaRPr b="1" sz="1300">
              <a:solidFill>
                <a:schemeClr val="lt2"/>
              </a:solidFill>
              <a:latin typeface="Arial"/>
              <a:ea typeface="Arial"/>
              <a:cs typeface="Arial"/>
              <a:sym typeface="Arial"/>
            </a:endParaRPr>
          </a:p>
        </p:txBody>
      </p:sp>
      <p:sp>
        <p:nvSpPr>
          <p:cNvPr id="217" name="Google Shape;217;p13"/>
          <p:cNvSpPr/>
          <p:nvPr/>
        </p:nvSpPr>
        <p:spPr>
          <a:xfrm>
            <a:off x="3600008" y="4607327"/>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7</a:t>
            </a:r>
            <a:endParaRPr b="1" sz="1300">
              <a:solidFill>
                <a:schemeClr val="lt2"/>
              </a:solidFill>
              <a:latin typeface="Arial"/>
              <a:ea typeface="Arial"/>
              <a:cs typeface="Arial"/>
              <a:sym typeface="Arial"/>
            </a:endParaRPr>
          </a:p>
        </p:txBody>
      </p:sp>
      <p:sp>
        <p:nvSpPr>
          <p:cNvPr id="218" name="Google Shape;218;p13"/>
          <p:cNvSpPr/>
          <p:nvPr/>
        </p:nvSpPr>
        <p:spPr>
          <a:xfrm>
            <a:off x="4075145" y="4607327"/>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8</a:t>
            </a:r>
            <a:endParaRPr b="1" sz="1300">
              <a:solidFill>
                <a:schemeClr val="lt2"/>
              </a:solidFill>
              <a:latin typeface="Arial"/>
              <a:ea typeface="Arial"/>
              <a:cs typeface="Arial"/>
              <a:sym typeface="Arial"/>
            </a:endParaRPr>
          </a:p>
        </p:txBody>
      </p:sp>
      <p:sp>
        <p:nvSpPr>
          <p:cNvPr id="219" name="Google Shape;219;p13"/>
          <p:cNvSpPr/>
          <p:nvPr/>
        </p:nvSpPr>
        <p:spPr>
          <a:xfrm>
            <a:off x="4550282" y="4607327"/>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9</a:t>
            </a:r>
            <a:endParaRPr b="1" sz="1300">
              <a:solidFill>
                <a:schemeClr val="lt2"/>
              </a:solidFill>
              <a:latin typeface="Arial"/>
              <a:ea typeface="Arial"/>
              <a:cs typeface="Arial"/>
              <a:sym typeface="Arial"/>
            </a:endParaRPr>
          </a:p>
        </p:txBody>
      </p:sp>
      <p:sp>
        <p:nvSpPr>
          <p:cNvPr id="220" name="Google Shape;220;p13"/>
          <p:cNvSpPr/>
          <p:nvPr/>
        </p:nvSpPr>
        <p:spPr>
          <a:xfrm>
            <a:off x="5025417" y="4607327"/>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0</a:t>
            </a:r>
            <a:endParaRPr b="1" sz="1300">
              <a:solidFill>
                <a:schemeClr val="lt2"/>
              </a:solidFill>
              <a:latin typeface="Arial"/>
              <a:ea typeface="Arial"/>
              <a:cs typeface="Arial"/>
              <a:sym typeface="Arial"/>
            </a:endParaRPr>
          </a:p>
        </p:txBody>
      </p:sp>
      <p:sp>
        <p:nvSpPr>
          <p:cNvPr id="221" name="Google Shape;221;p13"/>
          <p:cNvSpPr/>
          <p:nvPr/>
        </p:nvSpPr>
        <p:spPr>
          <a:xfrm>
            <a:off x="749935" y="4976972"/>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1</a:t>
            </a:r>
            <a:endParaRPr b="1" sz="1300">
              <a:solidFill>
                <a:srgbClr val="00C7B1"/>
              </a:solidFill>
              <a:latin typeface="Arial"/>
              <a:ea typeface="Arial"/>
              <a:cs typeface="Arial"/>
              <a:sym typeface="Arial"/>
            </a:endParaRPr>
          </a:p>
        </p:txBody>
      </p:sp>
      <p:sp>
        <p:nvSpPr>
          <p:cNvPr id="222" name="Google Shape;222;p13"/>
          <p:cNvSpPr/>
          <p:nvPr/>
        </p:nvSpPr>
        <p:spPr>
          <a:xfrm>
            <a:off x="1225072" y="4976972"/>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2</a:t>
            </a:r>
            <a:endParaRPr b="1" sz="1300">
              <a:solidFill>
                <a:srgbClr val="00C7B1"/>
              </a:solidFill>
              <a:latin typeface="Arial"/>
              <a:ea typeface="Arial"/>
              <a:cs typeface="Arial"/>
              <a:sym typeface="Arial"/>
            </a:endParaRPr>
          </a:p>
        </p:txBody>
      </p:sp>
      <p:sp>
        <p:nvSpPr>
          <p:cNvPr id="223" name="Google Shape;223;p13"/>
          <p:cNvSpPr/>
          <p:nvPr/>
        </p:nvSpPr>
        <p:spPr>
          <a:xfrm>
            <a:off x="1700209" y="4976972"/>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3</a:t>
            </a:r>
            <a:endParaRPr b="1" sz="1300">
              <a:solidFill>
                <a:srgbClr val="00C7B1"/>
              </a:solidFill>
              <a:latin typeface="Arial"/>
              <a:ea typeface="Arial"/>
              <a:cs typeface="Arial"/>
              <a:sym typeface="Arial"/>
            </a:endParaRPr>
          </a:p>
        </p:txBody>
      </p:sp>
      <p:sp>
        <p:nvSpPr>
          <p:cNvPr id="224" name="Google Shape;224;p13"/>
          <p:cNvSpPr/>
          <p:nvPr/>
        </p:nvSpPr>
        <p:spPr>
          <a:xfrm>
            <a:off x="2175346" y="4976972"/>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4</a:t>
            </a:r>
            <a:endParaRPr b="1" sz="1300">
              <a:solidFill>
                <a:srgbClr val="00C7B1"/>
              </a:solidFill>
              <a:latin typeface="Arial"/>
              <a:ea typeface="Arial"/>
              <a:cs typeface="Arial"/>
              <a:sym typeface="Arial"/>
            </a:endParaRPr>
          </a:p>
        </p:txBody>
      </p:sp>
      <p:sp>
        <p:nvSpPr>
          <p:cNvPr id="225" name="Google Shape;225;p13"/>
          <p:cNvSpPr/>
          <p:nvPr/>
        </p:nvSpPr>
        <p:spPr>
          <a:xfrm>
            <a:off x="2650483" y="4976972"/>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5</a:t>
            </a:r>
            <a:endParaRPr b="1" sz="1300">
              <a:solidFill>
                <a:srgbClr val="00C7B1"/>
              </a:solidFill>
              <a:latin typeface="Arial"/>
              <a:ea typeface="Arial"/>
              <a:cs typeface="Arial"/>
              <a:sym typeface="Arial"/>
            </a:endParaRPr>
          </a:p>
        </p:txBody>
      </p:sp>
      <p:sp>
        <p:nvSpPr>
          <p:cNvPr id="226" name="Google Shape;226;p13"/>
          <p:cNvSpPr/>
          <p:nvPr/>
        </p:nvSpPr>
        <p:spPr>
          <a:xfrm>
            <a:off x="3125620" y="4976972"/>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6</a:t>
            </a:r>
            <a:endParaRPr b="1" sz="1300">
              <a:solidFill>
                <a:srgbClr val="00C7B1"/>
              </a:solidFill>
              <a:latin typeface="Arial"/>
              <a:ea typeface="Arial"/>
              <a:cs typeface="Arial"/>
              <a:sym typeface="Arial"/>
            </a:endParaRPr>
          </a:p>
        </p:txBody>
      </p:sp>
      <p:sp>
        <p:nvSpPr>
          <p:cNvPr id="227" name="Google Shape;227;p13"/>
          <p:cNvSpPr/>
          <p:nvPr/>
        </p:nvSpPr>
        <p:spPr>
          <a:xfrm>
            <a:off x="3600757" y="4976972"/>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7</a:t>
            </a:r>
            <a:endParaRPr b="1" sz="1300">
              <a:solidFill>
                <a:srgbClr val="00C7B1"/>
              </a:solidFill>
              <a:latin typeface="Arial"/>
              <a:ea typeface="Arial"/>
              <a:cs typeface="Arial"/>
              <a:sym typeface="Arial"/>
            </a:endParaRPr>
          </a:p>
        </p:txBody>
      </p:sp>
      <p:sp>
        <p:nvSpPr>
          <p:cNvPr id="228" name="Google Shape;228;p13"/>
          <p:cNvSpPr/>
          <p:nvPr/>
        </p:nvSpPr>
        <p:spPr>
          <a:xfrm>
            <a:off x="4075894" y="4976972"/>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8</a:t>
            </a:r>
            <a:endParaRPr b="1" sz="1300">
              <a:solidFill>
                <a:srgbClr val="00C7B1"/>
              </a:solidFill>
              <a:latin typeface="Arial"/>
              <a:ea typeface="Arial"/>
              <a:cs typeface="Arial"/>
              <a:sym typeface="Arial"/>
            </a:endParaRPr>
          </a:p>
        </p:txBody>
      </p:sp>
      <p:sp>
        <p:nvSpPr>
          <p:cNvPr id="229" name="Google Shape;229;p13"/>
          <p:cNvSpPr/>
          <p:nvPr/>
        </p:nvSpPr>
        <p:spPr>
          <a:xfrm>
            <a:off x="4551031" y="4976972"/>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9</a:t>
            </a:r>
            <a:endParaRPr b="1" sz="1300">
              <a:solidFill>
                <a:srgbClr val="00C7B1"/>
              </a:solidFill>
              <a:latin typeface="Arial"/>
              <a:ea typeface="Arial"/>
              <a:cs typeface="Arial"/>
              <a:sym typeface="Arial"/>
            </a:endParaRPr>
          </a:p>
        </p:txBody>
      </p:sp>
      <p:sp>
        <p:nvSpPr>
          <p:cNvPr id="230" name="Google Shape;230;p13"/>
          <p:cNvSpPr/>
          <p:nvPr/>
        </p:nvSpPr>
        <p:spPr>
          <a:xfrm>
            <a:off x="5026166" y="4976972"/>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0</a:t>
            </a:r>
            <a:endParaRPr b="1" sz="1300">
              <a:solidFill>
                <a:srgbClr val="00C7B1"/>
              </a:solidFill>
              <a:latin typeface="Arial"/>
              <a:ea typeface="Arial"/>
              <a:cs typeface="Arial"/>
              <a:sym typeface="Arial"/>
            </a:endParaRPr>
          </a:p>
        </p:txBody>
      </p:sp>
      <p:sp>
        <p:nvSpPr>
          <p:cNvPr id="231" name="Google Shape;231;p13"/>
          <p:cNvSpPr/>
          <p:nvPr/>
        </p:nvSpPr>
        <p:spPr>
          <a:xfrm flipH="1" rot="5400000">
            <a:off x="3143306" y="3533290"/>
            <a:ext cx="1399130" cy="1663105"/>
          </a:xfrm>
          <a:prstGeom prst="arc">
            <a:avLst>
              <a:gd fmla="val 16200000" name="adj1"/>
              <a:gd fmla="val 4002257" name="adj2"/>
            </a:avLst>
          </a:prstGeom>
          <a:noFill/>
          <a:ln cap="flat" cmpd="sng" w="20300">
            <a:solidFill>
              <a:srgbClr val="00C7B1"/>
            </a:solidFill>
            <a:prstDash val="solid"/>
            <a:miter lim="800000"/>
            <a:headEnd len="med" w="med" type="stealth"/>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2" name="Google Shape;232;p13"/>
          <p:cNvSpPr/>
          <p:nvPr/>
        </p:nvSpPr>
        <p:spPr>
          <a:xfrm>
            <a:off x="749186" y="5669763"/>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A</a:t>
            </a:r>
            <a:endParaRPr b="1" sz="1300">
              <a:solidFill>
                <a:schemeClr val="lt2"/>
              </a:solidFill>
              <a:latin typeface="Arial"/>
              <a:ea typeface="Arial"/>
              <a:cs typeface="Arial"/>
              <a:sym typeface="Arial"/>
            </a:endParaRPr>
          </a:p>
        </p:txBody>
      </p:sp>
      <p:sp>
        <p:nvSpPr>
          <p:cNvPr id="233" name="Google Shape;233;p13"/>
          <p:cNvSpPr/>
          <p:nvPr/>
        </p:nvSpPr>
        <p:spPr>
          <a:xfrm>
            <a:off x="1224323" y="5669763"/>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B</a:t>
            </a:r>
            <a:endParaRPr b="1" sz="1300">
              <a:solidFill>
                <a:schemeClr val="lt2"/>
              </a:solidFill>
              <a:latin typeface="Arial"/>
              <a:ea typeface="Arial"/>
              <a:cs typeface="Arial"/>
              <a:sym typeface="Arial"/>
            </a:endParaRPr>
          </a:p>
        </p:txBody>
      </p:sp>
      <p:sp>
        <p:nvSpPr>
          <p:cNvPr id="234" name="Google Shape;234;p13"/>
          <p:cNvSpPr/>
          <p:nvPr/>
        </p:nvSpPr>
        <p:spPr>
          <a:xfrm>
            <a:off x="1699460" y="5669763"/>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C</a:t>
            </a:r>
            <a:endParaRPr b="1" sz="1300">
              <a:solidFill>
                <a:schemeClr val="lt2"/>
              </a:solidFill>
              <a:latin typeface="Arial"/>
              <a:ea typeface="Arial"/>
              <a:cs typeface="Arial"/>
              <a:sym typeface="Arial"/>
            </a:endParaRPr>
          </a:p>
        </p:txBody>
      </p:sp>
      <p:sp>
        <p:nvSpPr>
          <p:cNvPr id="235" name="Google Shape;235;p13"/>
          <p:cNvSpPr/>
          <p:nvPr/>
        </p:nvSpPr>
        <p:spPr>
          <a:xfrm>
            <a:off x="2174597" y="5669763"/>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D</a:t>
            </a:r>
            <a:endParaRPr b="1" sz="1300">
              <a:solidFill>
                <a:schemeClr val="lt2"/>
              </a:solidFill>
              <a:latin typeface="Arial"/>
              <a:ea typeface="Arial"/>
              <a:cs typeface="Arial"/>
              <a:sym typeface="Arial"/>
            </a:endParaRPr>
          </a:p>
        </p:txBody>
      </p:sp>
      <p:sp>
        <p:nvSpPr>
          <p:cNvPr id="236" name="Google Shape;236;p13"/>
          <p:cNvSpPr/>
          <p:nvPr/>
        </p:nvSpPr>
        <p:spPr>
          <a:xfrm>
            <a:off x="2649734" y="5669763"/>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E</a:t>
            </a:r>
            <a:endParaRPr b="1" sz="1300">
              <a:solidFill>
                <a:schemeClr val="lt2"/>
              </a:solidFill>
              <a:latin typeface="Arial"/>
              <a:ea typeface="Arial"/>
              <a:cs typeface="Arial"/>
              <a:sym typeface="Arial"/>
            </a:endParaRPr>
          </a:p>
        </p:txBody>
      </p:sp>
      <p:sp>
        <p:nvSpPr>
          <p:cNvPr id="237" name="Google Shape;237;p13"/>
          <p:cNvSpPr/>
          <p:nvPr/>
        </p:nvSpPr>
        <p:spPr>
          <a:xfrm>
            <a:off x="3124871" y="5669763"/>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F</a:t>
            </a:r>
            <a:endParaRPr b="1" sz="1300">
              <a:solidFill>
                <a:schemeClr val="lt2"/>
              </a:solidFill>
              <a:latin typeface="Arial"/>
              <a:ea typeface="Arial"/>
              <a:cs typeface="Arial"/>
              <a:sym typeface="Arial"/>
            </a:endParaRPr>
          </a:p>
        </p:txBody>
      </p:sp>
      <p:sp>
        <p:nvSpPr>
          <p:cNvPr id="238" name="Google Shape;238;p13"/>
          <p:cNvSpPr/>
          <p:nvPr/>
        </p:nvSpPr>
        <p:spPr>
          <a:xfrm>
            <a:off x="3600008" y="5669763"/>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G</a:t>
            </a:r>
            <a:endParaRPr b="1" sz="1300">
              <a:solidFill>
                <a:schemeClr val="lt2"/>
              </a:solidFill>
              <a:latin typeface="Arial"/>
              <a:ea typeface="Arial"/>
              <a:cs typeface="Arial"/>
              <a:sym typeface="Arial"/>
            </a:endParaRPr>
          </a:p>
        </p:txBody>
      </p:sp>
      <p:sp>
        <p:nvSpPr>
          <p:cNvPr id="239" name="Google Shape;239;p13"/>
          <p:cNvSpPr/>
          <p:nvPr/>
        </p:nvSpPr>
        <p:spPr>
          <a:xfrm>
            <a:off x="4075145" y="5669763"/>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H</a:t>
            </a:r>
            <a:endParaRPr b="1" sz="1300">
              <a:solidFill>
                <a:schemeClr val="lt2"/>
              </a:solidFill>
              <a:latin typeface="Arial"/>
              <a:ea typeface="Arial"/>
              <a:cs typeface="Arial"/>
              <a:sym typeface="Arial"/>
            </a:endParaRPr>
          </a:p>
        </p:txBody>
      </p:sp>
      <p:sp>
        <p:nvSpPr>
          <p:cNvPr id="240" name="Google Shape;240;p13"/>
          <p:cNvSpPr/>
          <p:nvPr/>
        </p:nvSpPr>
        <p:spPr>
          <a:xfrm>
            <a:off x="4550282" y="5669763"/>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I</a:t>
            </a:r>
            <a:endParaRPr b="1" sz="1300">
              <a:solidFill>
                <a:schemeClr val="lt2"/>
              </a:solidFill>
              <a:latin typeface="Arial"/>
              <a:ea typeface="Arial"/>
              <a:cs typeface="Arial"/>
              <a:sym typeface="Arial"/>
            </a:endParaRPr>
          </a:p>
        </p:txBody>
      </p:sp>
      <p:sp>
        <p:nvSpPr>
          <p:cNvPr id="241" name="Google Shape;241;p13"/>
          <p:cNvSpPr/>
          <p:nvPr/>
        </p:nvSpPr>
        <p:spPr>
          <a:xfrm>
            <a:off x="5025417" y="5669763"/>
            <a:ext cx="223578" cy="223578"/>
          </a:xfrm>
          <a:prstGeom prst="ellipse">
            <a:avLst/>
          </a:prstGeom>
          <a:solidFill>
            <a:srgbClr val="00C7B1"/>
          </a:solidFill>
          <a:ln cap="flat" cmpd="sng" w="1905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chemeClr val="lt2"/>
                </a:solidFill>
                <a:latin typeface="Arial"/>
                <a:ea typeface="Arial"/>
                <a:cs typeface="Arial"/>
                <a:sym typeface="Arial"/>
              </a:rPr>
              <a:t>J</a:t>
            </a:r>
            <a:endParaRPr b="1" sz="1300">
              <a:solidFill>
                <a:schemeClr val="lt2"/>
              </a:solidFill>
              <a:latin typeface="Arial"/>
              <a:ea typeface="Arial"/>
              <a:cs typeface="Arial"/>
              <a:sym typeface="Arial"/>
            </a:endParaRPr>
          </a:p>
        </p:txBody>
      </p:sp>
      <p:sp>
        <p:nvSpPr>
          <p:cNvPr id="242" name="Google Shape;242;p13"/>
          <p:cNvSpPr/>
          <p:nvPr/>
        </p:nvSpPr>
        <p:spPr>
          <a:xfrm>
            <a:off x="749186" y="6026215"/>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A</a:t>
            </a:r>
            <a:endParaRPr b="1" sz="1300">
              <a:solidFill>
                <a:srgbClr val="00C7B1"/>
              </a:solidFill>
              <a:latin typeface="Arial"/>
              <a:ea typeface="Arial"/>
              <a:cs typeface="Arial"/>
              <a:sym typeface="Arial"/>
            </a:endParaRPr>
          </a:p>
        </p:txBody>
      </p:sp>
      <p:sp>
        <p:nvSpPr>
          <p:cNvPr id="243" name="Google Shape;243;p13"/>
          <p:cNvSpPr/>
          <p:nvPr/>
        </p:nvSpPr>
        <p:spPr>
          <a:xfrm>
            <a:off x="1224323" y="6026215"/>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B</a:t>
            </a:r>
            <a:endParaRPr b="1" sz="1300">
              <a:solidFill>
                <a:srgbClr val="00C7B1"/>
              </a:solidFill>
              <a:latin typeface="Arial"/>
              <a:ea typeface="Arial"/>
              <a:cs typeface="Arial"/>
              <a:sym typeface="Arial"/>
            </a:endParaRPr>
          </a:p>
        </p:txBody>
      </p:sp>
      <p:sp>
        <p:nvSpPr>
          <p:cNvPr id="244" name="Google Shape;244;p13"/>
          <p:cNvSpPr/>
          <p:nvPr/>
        </p:nvSpPr>
        <p:spPr>
          <a:xfrm>
            <a:off x="1699460" y="6026215"/>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C</a:t>
            </a:r>
            <a:endParaRPr b="1" sz="1300">
              <a:solidFill>
                <a:srgbClr val="00C7B1"/>
              </a:solidFill>
              <a:latin typeface="Arial"/>
              <a:ea typeface="Arial"/>
              <a:cs typeface="Arial"/>
              <a:sym typeface="Arial"/>
            </a:endParaRPr>
          </a:p>
        </p:txBody>
      </p:sp>
      <p:sp>
        <p:nvSpPr>
          <p:cNvPr id="245" name="Google Shape;245;p13"/>
          <p:cNvSpPr/>
          <p:nvPr/>
        </p:nvSpPr>
        <p:spPr>
          <a:xfrm>
            <a:off x="2174597" y="6026215"/>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D</a:t>
            </a:r>
            <a:endParaRPr b="1" sz="1300">
              <a:solidFill>
                <a:srgbClr val="00C7B1"/>
              </a:solidFill>
              <a:latin typeface="Arial"/>
              <a:ea typeface="Arial"/>
              <a:cs typeface="Arial"/>
              <a:sym typeface="Arial"/>
            </a:endParaRPr>
          </a:p>
        </p:txBody>
      </p:sp>
      <p:sp>
        <p:nvSpPr>
          <p:cNvPr id="246" name="Google Shape;246;p13"/>
          <p:cNvSpPr/>
          <p:nvPr/>
        </p:nvSpPr>
        <p:spPr>
          <a:xfrm>
            <a:off x="2649734" y="6026215"/>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E</a:t>
            </a:r>
            <a:endParaRPr b="1" sz="1300">
              <a:solidFill>
                <a:srgbClr val="00C7B1"/>
              </a:solidFill>
              <a:latin typeface="Arial"/>
              <a:ea typeface="Arial"/>
              <a:cs typeface="Arial"/>
              <a:sym typeface="Arial"/>
            </a:endParaRPr>
          </a:p>
        </p:txBody>
      </p:sp>
      <p:sp>
        <p:nvSpPr>
          <p:cNvPr id="247" name="Google Shape;247;p13"/>
          <p:cNvSpPr/>
          <p:nvPr/>
        </p:nvSpPr>
        <p:spPr>
          <a:xfrm>
            <a:off x="3124871" y="6026215"/>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F</a:t>
            </a:r>
            <a:endParaRPr b="1" sz="1300">
              <a:solidFill>
                <a:srgbClr val="00C7B1"/>
              </a:solidFill>
              <a:latin typeface="Arial"/>
              <a:ea typeface="Arial"/>
              <a:cs typeface="Arial"/>
              <a:sym typeface="Arial"/>
            </a:endParaRPr>
          </a:p>
        </p:txBody>
      </p:sp>
      <p:sp>
        <p:nvSpPr>
          <p:cNvPr id="248" name="Google Shape;248;p13"/>
          <p:cNvSpPr/>
          <p:nvPr/>
        </p:nvSpPr>
        <p:spPr>
          <a:xfrm>
            <a:off x="3600008" y="6026215"/>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G</a:t>
            </a:r>
            <a:endParaRPr b="1" sz="1300">
              <a:solidFill>
                <a:srgbClr val="00C7B1"/>
              </a:solidFill>
              <a:latin typeface="Arial"/>
              <a:ea typeface="Arial"/>
              <a:cs typeface="Arial"/>
              <a:sym typeface="Arial"/>
            </a:endParaRPr>
          </a:p>
        </p:txBody>
      </p:sp>
      <p:sp>
        <p:nvSpPr>
          <p:cNvPr id="249" name="Google Shape;249;p13"/>
          <p:cNvSpPr/>
          <p:nvPr/>
        </p:nvSpPr>
        <p:spPr>
          <a:xfrm>
            <a:off x="4075145" y="6026215"/>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H</a:t>
            </a:r>
            <a:endParaRPr b="1" sz="1300">
              <a:solidFill>
                <a:srgbClr val="00C7B1"/>
              </a:solidFill>
              <a:latin typeface="Arial"/>
              <a:ea typeface="Arial"/>
              <a:cs typeface="Arial"/>
              <a:sym typeface="Arial"/>
            </a:endParaRPr>
          </a:p>
        </p:txBody>
      </p:sp>
      <p:sp>
        <p:nvSpPr>
          <p:cNvPr id="250" name="Google Shape;250;p13"/>
          <p:cNvSpPr/>
          <p:nvPr/>
        </p:nvSpPr>
        <p:spPr>
          <a:xfrm>
            <a:off x="4550282" y="6026215"/>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I</a:t>
            </a:r>
            <a:endParaRPr b="1" sz="1300">
              <a:solidFill>
                <a:srgbClr val="00C7B1"/>
              </a:solidFill>
              <a:latin typeface="Arial"/>
              <a:ea typeface="Arial"/>
              <a:cs typeface="Arial"/>
              <a:sym typeface="Arial"/>
            </a:endParaRPr>
          </a:p>
        </p:txBody>
      </p:sp>
      <p:sp>
        <p:nvSpPr>
          <p:cNvPr id="251" name="Google Shape;251;p13"/>
          <p:cNvSpPr/>
          <p:nvPr/>
        </p:nvSpPr>
        <p:spPr>
          <a:xfrm>
            <a:off x="5025417" y="6026215"/>
            <a:ext cx="223578" cy="223578"/>
          </a:xfrm>
          <a:prstGeom prst="ellipse">
            <a:avLst/>
          </a:prstGeom>
          <a:noFill/>
          <a:ln cap="rnd" cmpd="sng" w="31100">
            <a:solidFill>
              <a:srgbClr val="00C7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J</a:t>
            </a:r>
            <a:endParaRPr b="1" sz="1300">
              <a:solidFill>
                <a:srgbClr val="00C7B1"/>
              </a:solidFill>
              <a:latin typeface="Arial"/>
              <a:ea typeface="Arial"/>
              <a:cs typeface="Arial"/>
              <a:sym typeface="Arial"/>
            </a:endParaRPr>
          </a:p>
        </p:txBody>
      </p:sp>
      <p:cxnSp>
        <p:nvCxnSpPr>
          <p:cNvPr id="252" name="Google Shape;252;p13"/>
          <p:cNvCxnSpPr/>
          <p:nvPr/>
        </p:nvCxnSpPr>
        <p:spPr>
          <a:xfrm>
            <a:off x="5917916" y="4215583"/>
            <a:ext cx="2240280" cy="0"/>
          </a:xfrm>
          <a:prstGeom prst="straightConnector1">
            <a:avLst/>
          </a:prstGeom>
          <a:noFill/>
          <a:ln cap="flat" cmpd="sng" w="20300">
            <a:solidFill>
              <a:srgbClr val="00C7B1"/>
            </a:solidFill>
            <a:prstDash val="dash"/>
            <a:miter lim="800000"/>
            <a:headEnd len="med" w="med" type="triangle"/>
            <a:tailEnd len="med" w="med" type="triangle"/>
          </a:ln>
        </p:spPr>
      </p:cxnSp>
      <p:cxnSp>
        <p:nvCxnSpPr>
          <p:cNvPr id="253" name="Google Shape;253;p13"/>
          <p:cNvCxnSpPr/>
          <p:nvPr/>
        </p:nvCxnSpPr>
        <p:spPr>
          <a:xfrm>
            <a:off x="5864041" y="5530034"/>
            <a:ext cx="2265680" cy="816"/>
          </a:xfrm>
          <a:prstGeom prst="straightConnector1">
            <a:avLst/>
          </a:prstGeom>
          <a:noFill/>
          <a:ln cap="flat" cmpd="sng" w="20300">
            <a:solidFill>
              <a:srgbClr val="00C7B1"/>
            </a:solidFill>
            <a:prstDash val="solid"/>
            <a:miter lim="800000"/>
            <a:headEnd len="med" w="med" type="triangle"/>
            <a:tailEnd len="med" w="med" type="triangle"/>
          </a:ln>
        </p:spPr>
      </p:cxnSp>
      <p:cxnSp>
        <p:nvCxnSpPr>
          <p:cNvPr id="254" name="Google Shape;254;p13"/>
          <p:cNvCxnSpPr/>
          <p:nvPr/>
        </p:nvCxnSpPr>
        <p:spPr>
          <a:xfrm>
            <a:off x="5864041" y="5859812"/>
            <a:ext cx="2240280" cy="11139"/>
          </a:xfrm>
          <a:prstGeom prst="straightConnector1">
            <a:avLst/>
          </a:prstGeom>
          <a:noFill/>
          <a:ln cap="flat" cmpd="sng" w="20300">
            <a:solidFill>
              <a:srgbClr val="00C7B1"/>
            </a:solidFill>
            <a:prstDash val="solid"/>
            <a:miter lim="800000"/>
            <a:headEnd len="med" w="med" type="stealth"/>
            <a:tailEnd len="med" w="med" type="oval"/>
          </a:ln>
        </p:spPr>
      </p:cxnSp>
      <p:cxnSp>
        <p:nvCxnSpPr>
          <p:cNvPr id="255" name="Google Shape;255;p13"/>
          <p:cNvCxnSpPr/>
          <p:nvPr/>
        </p:nvCxnSpPr>
        <p:spPr>
          <a:xfrm flipH="1" rot="10800000">
            <a:off x="5946675" y="4876409"/>
            <a:ext cx="2183046" cy="1802"/>
          </a:xfrm>
          <a:prstGeom prst="straightConnector1">
            <a:avLst/>
          </a:prstGeom>
          <a:noFill/>
          <a:ln cap="flat" cmpd="sng" w="20300">
            <a:solidFill>
              <a:srgbClr val="00C7B1"/>
            </a:solidFill>
            <a:prstDash val="dash"/>
            <a:miter lim="800000"/>
            <a:headEnd len="med" w="med" type="oval"/>
            <a:tailEnd len="med" w="med" type="oval"/>
          </a:ln>
        </p:spPr>
      </p:cxnSp>
      <p:sp>
        <p:nvSpPr>
          <p:cNvPr id="256" name="Google Shape;256;p13"/>
          <p:cNvSpPr txBox="1"/>
          <p:nvPr/>
        </p:nvSpPr>
        <p:spPr>
          <a:xfrm>
            <a:off x="566928" y="2185416"/>
            <a:ext cx="7281672" cy="1244894"/>
          </a:xfrm>
          <a:prstGeom prst="rect">
            <a:avLst/>
          </a:prstGeom>
          <a:noFill/>
          <a:ln>
            <a:noFill/>
          </a:ln>
        </p:spPr>
        <p:txBody>
          <a:bodyPr anchorCtr="0" anchor="t" bIns="45700" lIns="91425" spcFirstLastPara="1" rIns="91425" wrap="square" tIns="45700">
            <a:noAutofit/>
          </a:bodyPr>
          <a:lstStyle/>
          <a:p>
            <a:pPr indent="0" lvl="0" marL="0" marR="0" rtl="0" algn="l">
              <a:lnSpc>
                <a:spcPct val="144444"/>
              </a:lnSpc>
              <a:spcBef>
                <a:spcPts val="0"/>
              </a:spcBef>
              <a:spcAft>
                <a:spcPts val="0"/>
              </a:spcAft>
              <a:buClr>
                <a:srgbClr val="005BBB"/>
              </a:buClr>
              <a:buSzPts val="1800"/>
              <a:buFont typeface="Arial"/>
              <a:buNone/>
            </a:pPr>
            <a:r>
              <a:rPr lang="en-US" sz="1800">
                <a:solidFill>
                  <a:schemeClr val="dk1"/>
                </a:solidFill>
                <a:latin typeface="Arial"/>
                <a:ea typeface="Arial"/>
                <a:cs typeface="Arial"/>
                <a:sym typeface="Arial"/>
              </a:rPr>
              <a:t>Copy and paste these graphic elements to give your presentation a touch of color. Only use the official UB brand color palette. For more information, please visit </a:t>
            </a:r>
            <a:r>
              <a:rPr lang="en-US" sz="1800" u="sng">
                <a:solidFill>
                  <a:srgbClr val="828383"/>
                </a:solidFill>
                <a:latin typeface="Arial"/>
                <a:ea typeface="Arial"/>
                <a:cs typeface="Arial"/>
                <a:sym typeface="Arial"/>
                <a:hlinkClick r:id="rId3">
                  <a:extLst>
                    <a:ext uri="{A12FA001-AC4F-418D-AE19-62706E023703}">
                      <ahyp:hlinkClr val="tx"/>
                    </a:ext>
                  </a:extLst>
                </a:hlinkClick>
              </a:rPr>
              <a:t>www.buffalo.edu/brand/creative/color/color-palette</a:t>
            </a:r>
            <a:r>
              <a:rPr lang="en-US" sz="1800">
                <a:solidFill>
                  <a:srgbClr val="828383"/>
                </a:solidFill>
                <a:latin typeface="Arial"/>
                <a:ea typeface="Arial"/>
                <a:cs typeface="Arial"/>
                <a:sym typeface="Arial"/>
              </a:rPr>
              <a:t>.</a:t>
            </a:r>
            <a:endParaRPr sz="1800">
              <a:solidFill>
                <a:srgbClr val="828383"/>
              </a:solidFill>
              <a:latin typeface="Arial"/>
              <a:ea typeface="Arial"/>
              <a:cs typeface="Arial"/>
              <a:sym typeface="Arial"/>
            </a:endParaRPr>
          </a:p>
        </p:txBody>
      </p:sp>
      <p:sp>
        <p:nvSpPr>
          <p:cNvPr id="257" name="Google Shape;257;p13"/>
          <p:cNvSpPr/>
          <p:nvPr/>
        </p:nvSpPr>
        <p:spPr>
          <a:xfrm>
            <a:off x="8770167" y="5502073"/>
            <a:ext cx="172724" cy="79706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cap="flat" cmpd="sng" w="1270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8" name="Google Shape;258;p13"/>
          <p:cNvSpPr/>
          <p:nvPr/>
        </p:nvSpPr>
        <p:spPr>
          <a:xfrm rot="10800000">
            <a:off x="10379604" y="5519392"/>
            <a:ext cx="172724" cy="79706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rgbClr val="00C7B1"/>
          </a:solidFill>
          <a:ln cap="flat" cmpd="sng" w="12700">
            <a:solidFill>
              <a:srgbClr val="00C7B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9" name="Google Shape;259;p13"/>
          <p:cNvSpPr txBox="1"/>
          <p:nvPr/>
        </p:nvSpPr>
        <p:spPr>
          <a:xfrm>
            <a:off x="8770167" y="5551944"/>
            <a:ext cx="1782161" cy="6924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300">
                <a:solidFill>
                  <a:srgbClr val="00C7B1"/>
                </a:solidFill>
                <a:latin typeface="Arial"/>
                <a:ea typeface="Arial"/>
                <a:cs typeface="Arial"/>
                <a:sym typeface="Arial"/>
              </a:rPr>
              <a:t>Note: </a:t>
            </a:r>
            <a:r>
              <a:rPr lang="en-US" sz="1300">
                <a:solidFill>
                  <a:srgbClr val="00C7B1"/>
                </a:solidFill>
                <a:latin typeface="Arial"/>
                <a:ea typeface="Arial"/>
                <a:cs typeface="Arial"/>
                <a:sym typeface="Arial"/>
              </a:rPr>
              <a:t>neque in dignissim, and quet nis et umis varius.</a:t>
            </a:r>
            <a:endParaRPr/>
          </a:p>
        </p:txBody>
      </p:sp>
      <p:sp>
        <p:nvSpPr>
          <p:cNvPr id="260" name="Google Shape;260;p13"/>
          <p:cNvSpPr/>
          <p:nvPr/>
        </p:nvSpPr>
        <p:spPr>
          <a:xfrm>
            <a:off x="8719367" y="3803460"/>
            <a:ext cx="2054616" cy="1124233"/>
          </a:xfrm>
          <a:prstGeom prst="rect">
            <a:avLst/>
          </a:prstGeom>
          <a:solidFill>
            <a:srgbClr val="00C7B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 name="Google Shape;261;p13"/>
          <p:cNvSpPr/>
          <p:nvPr/>
        </p:nvSpPr>
        <p:spPr>
          <a:xfrm>
            <a:off x="8852355" y="3948992"/>
            <a:ext cx="172724" cy="79706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2" name="Google Shape;262;p13"/>
          <p:cNvSpPr/>
          <p:nvPr/>
        </p:nvSpPr>
        <p:spPr>
          <a:xfrm rot="10800000">
            <a:off x="10461792" y="3966311"/>
            <a:ext cx="172724" cy="797066"/>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3" name="Google Shape;263;p13"/>
          <p:cNvSpPr txBox="1"/>
          <p:nvPr/>
        </p:nvSpPr>
        <p:spPr>
          <a:xfrm>
            <a:off x="8956170" y="4019883"/>
            <a:ext cx="1576087" cy="6924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300">
                <a:solidFill>
                  <a:schemeClr val="lt1"/>
                </a:solidFill>
                <a:latin typeface="Arial"/>
                <a:ea typeface="Arial"/>
                <a:cs typeface="Arial"/>
                <a:sym typeface="Arial"/>
              </a:rPr>
              <a:t>neque dignissim, and in aliquet nisl </a:t>
            </a:r>
            <a:br>
              <a:rPr lang="en-US" sz="1300">
                <a:solidFill>
                  <a:schemeClr val="lt1"/>
                </a:solidFill>
                <a:latin typeface="Arial"/>
                <a:ea typeface="Arial"/>
                <a:cs typeface="Arial"/>
                <a:sym typeface="Arial"/>
              </a:rPr>
            </a:br>
            <a:r>
              <a:rPr lang="en-US" sz="1300">
                <a:solidFill>
                  <a:schemeClr val="lt1"/>
                </a:solidFill>
                <a:latin typeface="Arial"/>
                <a:ea typeface="Arial"/>
                <a:cs typeface="Arial"/>
                <a:sym typeface="Arial"/>
              </a:rPr>
              <a:t>et umis varius.</a:t>
            </a:r>
            <a:endParaRPr/>
          </a:p>
        </p:txBody>
      </p:sp>
      <p:cxnSp>
        <p:nvCxnSpPr>
          <p:cNvPr id="264" name="Google Shape;264;p13"/>
          <p:cNvCxnSpPr/>
          <p:nvPr/>
        </p:nvCxnSpPr>
        <p:spPr>
          <a:xfrm>
            <a:off x="5892516" y="4546869"/>
            <a:ext cx="2237205" cy="0"/>
          </a:xfrm>
          <a:prstGeom prst="straightConnector1">
            <a:avLst/>
          </a:prstGeom>
          <a:noFill/>
          <a:ln cap="flat" cmpd="sng" w="20300">
            <a:solidFill>
              <a:srgbClr val="00C7B1"/>
            </a:solidFill>
            <a:prstDash val="dash"/>
            <a:miter lim="800000"/>
            <a:headEnd len="med" w="med" type="stealth"/>
            <a:tailEnd len="med" w="med" type="oval"/>
          </a:ln>
        </p:spPr>
      </p:cxnSp>
      <p:cxnSp>
        <p:nvCxnSpPr>
          <p:cNvPr id="265" name="Google Shape;265;p13"/>
          <p:cNvCxnSpPr/>
          <p:nvPr/>
        </p:nvCxnSpPr>
        <p:spPr>
          <a:xfrm flipH="1" rot="10800000">
            <a:off x="5908491" y="6199913"/>
            <a:ext cx="2192755" cy="816"/>
          </a:xfrm>
          <a:prstGeom prst="straightConnector1">
            <a:avLst/>
          </a:prstGeom>
          <a:noFill/>
          <a:ln cap="flat" cmpd="sng" w="20300">
            <a:solidFill>
              <a:srgbClr val="00C7B1"/>
            </a:solidFill>
            <a:prstDash val="solid"/>
            <a:miter lim="800000"/>
            <a:headEnd len="med" w="med" type="oval"/>
            <a:tailEnd len="med" w="med" type="oval"/>
          </a:ln>
        </p:spPr>
      </p:cxnSp>
      <p:sp>
        <p:nvSpPr>
          <p:cNvPr id="266" name="Google Shape;266;p13"/>
          <p:cNvSpPr txBox="1"/>
          <p:nvPr/>
        </p:nvSpPr>
        <p:spPr>
          <a:xfrm>
            <a:off x="569468" y="1320800"/>
            <a:ext cx="4268653" cy="71608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2"/>
              </a:buClr>
              <a:buSzPts val="3000"/>
              <a:buFont typeface="Arial"/>
              <a:buNone/>
            </a:pPr>
            <a:r>
              <a:rPr b="0" lang="en-US" sz="3000">
                <a:solidFill>
                  <a:schemeClr val="dk2"/>
                </a:solidFill>
                <a:latin typeface="Arial"/>
                <a:ea typeface="Arial"/>
                <a:cs typeface="Arial"/>
                <a:sym typeface="Arial"/>
              </a:rPr>
              <a:t>Graphic Elements</a:t>
            </a:r>
            <a:endParaRPr b="0" sz="300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7"/>
          <p:cNvSpPr txBox="1"/>
          <p:nvPr>
            <p:ph idx="1" type="body"/>
          </p:nvPr>
        </p:nvSpPr>
        <p:spPr>
          <a:xfrm>
            <a:off x="566928" y="2185416"/>
            <a:ext cx="8557757" cy="3732425"/>
          </a:xfrm>
          <a:prstGeom prst="rect">
            <a:avLst/>
          </a:prstGeom>
          <a:noFill/>
          <a:ln>
            <a:noFill/>
          </a:ln>
        </p:spPr>
        <p:txBody>
          <a:bodyPr anchorCtr="0" anchor="t" bIns="45700" lIns="182875" spcFirstLastPara="1" rIns="182875" wrap="square" tIns="45700">
            <a:noAutofit/>
          </a:bodyPr>
          <a:lstStyle/>
          <a:p>
            <a:pPr indent="-367030" lvl="0" marL="457200" marR="0" rtl="0" algn="l">
              <a:lnSpc>
                <a:spcPct val="130000"/>
              </a:lnSpc>
              <a:spcBef>
                <a:spcPts val="1000"/>
              </a:spcBef>
              <a:spcAft>
                <a:spcPts val="0"/>
              </a:spcAft>
              <a:buSzPts val="2180"/>
              <a:buChar char="●"/>
            </a:pPr>
            <a:r>
              <a:rPr lang="en-US"/>
              <a:t>Coding with Real Applications for Students in Healthcare</a:t>
            </a:r>
            <a:endParaRPr/>
          </a:p>
          <a:p>
            <a:pPr indent="-367030" lvl="0" marL="457200" marR="0" rtl="0" algn="l">
              <a:lnSpc>
                <a:spcPct val="130000"/>
              </a:lnSpc>
              <a:spcBef>
                <a:spcPts val="0"/>
              </a:spcBef>
              <a:spcAft>
                <a:spcPts val="0"/>
              </a:spcAft>
              <a:buSzPts val="2180"/>
              <a:buChar char="●"/>
            </a:pPr>
            <a:r>
              <a:rPr lang="en-US"/>
              <a:t>MS2s at JSMBS with backgrounds in statistical programming</a:t>
            </a:r>
            <a:endParaRPr/>
          </a:p>
        </p:txBody>
      </p:sp>
      <p:sp>
        <p:nvSpPr>
          <p:cNvPr id="80" name="Google Shape;80;p7"/>
          <p:cNvSpPr txBox="1"/>
          <p:nvPr>
            <p:ph type="title"/>
          </p:nvPr>
        </p:nvSpPr>
        <p:spPr>
          <a:xfrm>
            <a:off x="569468" y="1320800"/>
            <a:ext cx="10515600" cy="71608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Who are we?</a:t>
            </a:r>
            <a:endParaRPr/>
          </a:p>
        </p:txBody>
      </p:sp>
      <p:pic>
        <p:nvPicPr>
          <p:cNvPr id="81" name="Google Shape;81;p7"/>
          <p:cNvPicPr preferRelativeResize="0"/>
          <p:nvPr/>
        </p:nvPicPr>
        <p:blipFill>
          <a:blip r:embed="rId3">
            <a:alphaModFix/>
          </a:blip>
          <a:stretch>
            <a:fillRect/>
          </a:stretch>
        </p:blipFill>
        <p:spPr>
          <a:xfrm>
            <a:off x="6262698" y="3555659"/>
            <a:ext cx="2409825" cy="2362200"/>
          </a:xfrm>
          <a:prstGeom prst="rect">
            <a:avLst/>
          </a:prstGeom>
          <a:noFill/>
          <a:ln>
            <a:noFill/>
          </a:ln>
        </p:spPr>
      </p:pic>
      <p:pic>
        <p:nvPicPr>
          <p:cNvPr id="82" name="Google Shape;82;p7"/>
          <p:cNvPicPr preferRelativeResize="0"/>
          <p:nvPr/>
        </p:nvPicPr>
        <p:blipFill>
          <a:blip r:embed="rId4">
            <a:alphaModFix/>
          </a:blip>
          <a:stretch>
            <a:fillRect/>
          </a:stretch>
        </p:blipFill>
        <p:spPr>
          <a:xfrm>
            <a:off x="1560585" y="3555659"/>
            <a:ext cx="2381250" cy="2362200"/>
          </a:xfrm>
          <a:prstGeom prst="rect">
            <a:avLst/>
          </a:prstGeom>
          <a:noFill/>
          <a:ln>
            <a:noFill/>
          </a:ln>
        </p:spPr>
      </p:pic>
      <p:sp>
        <p:nvSpPr>
          <p:cNvPr id="83" name="Google Shape;83;p7"/>
          <p:cNvSpPr txBox="1"/>
          <p:nvPr/>
        </p:nvSpPr>
        <p:spPr>
          <a:xfrm>
            <a:off x="1583900" y="5843016"/>
            <a:ext cx="2334600" cy="867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0"/>
              </a:spcAft>
              <a:buNone/>
            </a:pPr>
            <a:r>
              <a:rPr lang="en-US" sz="2000">
                <a:solidFill>
                  <a:schemeClr val="dk1"/>
                </a:solidFill>
              </a:rPr>
              <a:t>Sabrina George</a:t>
            </a:r>
            <a:endParaRPr sz="2000">
              <a:solidFill>
                <a:schemeClr val="dk1"/>
              </a:solidFill>
            </a:endParaRPr>
          </a:p>
          <a:p>
            <a:pPr indent="0" lvl="0" marL="0" rtl="0" algn="ctr">
              <a:lnSpc>
                <a:spcPct val="100000"/>
              </a:lnSpc>
              <a:spcBef>
                <a:spcPts val="1000"/>
              </a:spcBef>
              <a:spcAft>
                <a:spcPts val="0"/>
              </a:spcAft>
              <a:buNone/>
            </a:pPr>
            <a:r>
              <a:rPr lang="en-US" sz="1600">
                <a:solidFill>
                  <a:schemeClr val="dk1"/>
                </a:solidFill>
              </a:rPr>
              <a:t>george56@buffalo.edu</a:t>
            </a:r>
            <a:endParaRPr sz="1600">
              <a:solidFill>
                <a:schemeClr val="dk1"/>
              </a:solidFill>
            </a:endParaRPr>
          </a:p>
        </p:txBody>
      </p:sp>
      <p:sp>
        <p:nvSpPr>
          <p:cNvPr id="84" name="Google Shape;84;p7"/>
          <p:cNvSpPr txBox="1"/>
          <p:nvPr/>
        </p:nvSpPr>
        <p:spPr>
          <a:xfrm>
            <a:off x="6300300" y="5841650"/>
            <a:ext cx="2334600" cy="8670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000"/>
              </a:spcBef>
              <a:spcAft>
                <a:spcPts val="0"/>
              </a:spcAft>
              <a:buNone/>
            </a:pPr>
            <a:r>
              <a:rPr lang="en-US" sz="2000">
                <a:solidFill>
                  <a:schemeClr val="dk1"/>
                </a:solidFill>
              </a:rPr>
              <a:t>Mikey Toledano</a:t>
            </a:r>
            <a:endParaRPr sz="2000">
              <a:solidFill>
                <a:schemeClr val="dk1"/>
              </a:solidFill>
            </a:endParaRPr>
          </a:p>
          <a:p>
            <a:pPr indent="0" lvl="0" marL="0" rtl="0" algn="ctr">
              <a:lnSpc>
                <a:spcPct val="100000"/>
              </a:lnSpc>
              <a:spcBef>
                <a:spcPts val="1000"/>
              </a:spcBef>
              <a:spcAft>
                <a:spcPts val="0"/>
              </a:spcAft>
              <a:buNone/>
            </a:pPr>
            <a:r>
              <a:rPr lang="en-US" sz="1600">
                <a:solidFill>
                  <a:schemeClr val="dk1"/>
                </a:solidFill>
              </a:rPr>
              <a:t>mtoledan</a:t>
            </a:r>
            <a:r>
              <a:rPr lang="en-US" sz="1600">
                <a:solidFill>
                  <a:schemeClr val="dk1"/>
                </a:solidFill>
              </a:rPr>
              <a:t>@buffalo.edu</a:t>
            </a:r>
            <a:endParaRPr sz="1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539c37ed0f_0_6"/>
          <p:cNvSpPr txBox="1"/>
          <p:nvPr>
            <p:ph idx="1" type="body"/>
          </p:nvPr>
        </p:nvSpPr>
        <p:spPr>
          <a:xfrm>
            <a:off x="566925" y="2185426"/>
            <a:ext cx="8557800" cy="4143600"/>
          </a:xfrm>
          <a:prstGeom prst="rect">
            <a:avLst/>
          </a:prstGeom>
          <a:noFill/>
          <a:ln>
            <a:noFill/>
          </a:ln>
        </p:spPr>
        <p:txBody>
          <a:bodyPr anchorCtr="0" anchor="t" bIns="45700" lIns="182875" spcFirstLastPara="1" rIns="182875" wrap="square" tIns="45700">
            <a:noAutofit/>
          </a:bodyPr>
          <a:lstStyle/>
          <a:p>
            <a:pPr indent="-406400" lvl="0" marL="457200" marR="0" rtl="0" algn="l">
              <a:lnSpc>
                <a:spcPct val="130000"/>
              </a:lnSpc>
              <a:spcBef>
                <a:spcPts val="1000"/>
              </a:spcBef>
              <a:spcAft>
                <a:spcPts val="0"/>
              </a:spcAft>
              <a:buSzPts val="2180"/>
              <a:buChar char="●"/>
            </a:pPr>
            <a:r>
              <a:rPr lang="en-US"/>
              <a:t>Basic introduction to the statistical programming language R </a:t>
            </a:r>
            <a:endParaRPr/>
          </a:p>
          <a:p>
            <a:pPr indent="-406400" lvl="0" marL="457200" marR="0" rtl="0" algn="l">
              <a:lnSpc>
                <a:spcPct val="130000"/>
              </a:lnSpc>
              <a:spcBef>
                <a:spcPts val="1000"/>
              </a:spcBef>
              <a:spcAft>
                <a:spcPts val="0"/>
              </a:spcAft>
              <a:buSzPts val="2180"/>
              <a:buChar char="●"/>
            </a:pPr>
            <a:r>
              <a:rPr lang="en-US"/>
              <a:t>Using R as a tool for data cleaning, analysis and presentation</a:t>
            </a:r>
            <a:endParaRPr/>
          </a:p>
          <a:p>
            <a:pPr indent="-406400" lvl="0" marL="457200" marR="0" rtl="0" algn="l">
              <a:lnSpc>
                <a:spcPct val="130000"/>
              </a:lnSpc>
              <a:spcBef>
                <a:spcPts val="1000"/>
              </a:spcBef>
              <a:spcAft>
                <a:spcPts val="0"/>
              </a:spcAft>
              <a:buSzPts val="2180"/>
              <a:buChar char="●"/>
            </a:pPr>
            <a:r>
              <a:rPr lang="en-US"/>
              <a:t>Through these lessons we hope to impart the following skills:</a:t>
            </a:r>
            <a:endParaRPr/>
          </a:p>
          <a:p>
            <a:pPr indent="-76200" lvl="2" marL="914377" marR="0" rtl="0" algn="l">
              <a:lnSpc>
                <a:spcPct val="130000"/>
              </a:lnSpc>
              <a:spcBef>
                <a:spcPts val="0"/>
              </a:spcBef>
              <a:spcAft>
                <a:spcPts val="0"/>
              </a:spcAft>
              <a:buClr>
                <a:srgbClr val="000000"/>
              </a:buClr>
              <a:buSzPts val="1200"/>
              <a:buChar char="■"/>
            </a:pPr>
            <a:r>
              <a:rPr lang="en-US" sz="1200">
                <a:solidFill>
                  <a:srgbClr val="000000"/>
                </a:solidFill>
              </a:rPr>
              <a:t>Understanding different types of variable</a:t>
            </a:r>
            <a:endParaRPr sz="1200">
              <a:solidFill>
                <a:srgbClr val="000000"/>
              </a:solidFill>
            </a:endParaRPr>
          </a:p>
          <a:p>
            <a:pPr indent="-76200" lvl="2" marL="914377" marR="0" rtl="0" algn="l">
              <a:lnSpc>
                <a:spcPct val="130000"/>
              </a:lnSpc>
              <a:spcBef>
                <a:spcPts val="0"/>
              </a:spcBef>
              <a:spcAft>
                <a:spcPts val="0"/>
              </a:spcAft>
              <a:buClr>
                <a:srgbClr val="000000"/>
              </a:buClr>
              <a:buSzPts val="1200"/>
              <a:buChar char="■"/>
            </a:pPr>
            <a:r>
              <a:rPr lang="en-US" sz="1200">
                <a:solidFill>
                  <a:srgbClr val="000000"/>
                </a:solidFill>
              </a:rPr>
              <a:t>Understanding what a dataset is</a:t>
            </a:r>
            <a:endParaRPr sz="1200">
              <a:solidFill>
                <a:srgbClr val="000000"/>
              </a:solidFill>
            </a:endParaRPr>
          </a:p>
          <a:p>
            <a:pPr indent="-76200" lvl="2" marL="914377" marR="0" rtl="0" algn="l">
              <a:lnSpc>
                <a:spcPct val="130000"/>
              </a:lnSpc>
              <a:spcBef>
                <a:spcPts val="0"/>
              </a:spcBef>
              <a:spcAft>
                <a:spcPts val="0"/>
              </a:spcAft>
              <a:buClr>
                <a:srgbClr val="000000"/>
              </a:buClr>
              <a:buSzPts val="1200"/>
              <a:buChar char="■"/>
            </a:pPr>
            <a:r>
              <a:rPr lang="en-US" sz="1200">
                <a:solidFill>
                  <a:srgbClr val="000000"/>
                </a:solidFill>
              </a:rPr>
              <a:t>Removing and manipulating points in a dataset</a:t>
            </a:r>
            <a:endParaRPr sz="1200">
              <a:solidFill>
                <a:srgbClr val="000000"/>
              </a:solidFill>
            </a:endParaRPr>
          </a:p>
          <a:p>
            <a:pPr indent="-76200" lvl="2" marL="914377" marR="0" rtl="0" algn="l">
              <a:lnSpc>
                <a:spcPct val="130000"/>
              </a:lnSpc>
              <a:spcBef>
                <a:spcPts val="0"/>
              </a:spcBef>
              <a:spcAft>
                <a:spcPts val="0"/>
              </a:spcAft>
              <a:buClr>
                <a:srgbClr val="000000"/>
              </a:buClr>
              <a:buSzPts val="1200"/>
              <a:buChar char="■"/>
            </a:pPr>
            <a:r>
              <a:rPr lang="en-US" sz="1200">
                <a:solidFill>
                  <a:srgbClr val="000000"/>
                </a:solidFill>
              </a:rPr>
              <a:t>Understand logic tests and their uses</a:t>
            </a:r>
            <a:endParaRPr sz="1200">
              <a:solidFill>
                <a:srgbClr val="000000"/>
              </a:solidFill>
            </a:endParaRPr>
          </a:p>
          <a:p>
            <a:pPr indent="-76200" lvl="2" marL="914377" marR="0" rtl="0" algn="l">
              <a:lnSpc>
                <a:spcPct val="130000"/>
              </a:lnSpc>
              <a:spcBef>
                <a:spcPts val="0"/>
              </a:spcBef>
              <a:spcAft>
                <a:spcPts val="0"/>
              </a:spcAft>
              <a:buClr>
                <a:srgbClr val="000000"/>
              </a:buClr>
              <a:buSzPts val="1200"/>
              <a:buChar char="■"/>
            </a:pPr>
            <a:r>
              <a:rPr lang="en-US" sz="1200">
                <a:solidFill>
                  <a:srgbClr val="000000"/>
                </a:solidFill>
              </a:rPr>
              <a:t>Creating new variables in a dataset </a:t>
            </a:r>
            <a:endParaRPr sz="1200">
              <a:solidFill>
                <a:srgbClr val="000000"/>
              </a:solidFill>
            </a:endParaRPr>
          </a:p>
          <a:p>
            <a:pPr indent="-76200" lvl="2" marL="914377" marR="0" rtl="0" algn="l">
              <a:lnSpc>
                <a:spcPct val="130000"/>
              </a:lnSpc>
              <a:spcBef>
                <a:spcPts val="0"/>
              </a:spcBef>
              <a:spcAft>
                <a:spcPts val="0"/>
              </a:spcAft>
              <a:buClr>
                <a:srgbClr val="000000"/>
              </a:buClr>
              <a:buSzPts val="1200"/>
              <a:buChar char="■"/>
            </a:pPr>
            <a:r>
              <a:rPr lang="en-US" sz="1200">
                <a:solidFill>
                  <a:srgbClr val="000000"/>
                </a:solidFill>
              </a:rPr>
              <a:t>Writing code in a reproducible and coherent way</a:t>
            </a:r>
            <a:endParaRPr sz="1200">
              <a:solidFill>
                <a:srgbClr val="000000"/>
              </a:solidFill>
            </a:endParaRPr>
          </a:p>
          <a:p>
            <a:pPr indent="-76200" lvl="2" marL="914377" marR="0" rtl="0" algn="l">
              <a:lnSpc>
                <a:spcPct val="130000"/>
              </a:lnSpc>
              <a:spcBef>
                <a:spcPts val="0"/>
              </a:spcBef>
              <a:spcAft>
                <a:spcPts val="0"/>
              </a:spcAft>
              <a:buClr>
                <a:srgbClr val="000000"/>
              </a:buClr>
              <a:buSzPts val="1200"/>
              <a:buChar char="■"/>
            </a:pPr>
            <a:r>
              <a:rPr lang="en-US" sz="1200">
                <a:solidFill>
                  <a:srgbClr val="000000"/>
                </a:solidFill>
              </a:rPr>
              <a:t>Summarizing data into tables </a:t>
            </a:r>
            <a:endParaRPr sz="1200">
              <a:solidFill>
                <a:srgbClr val="000000"/>
              </a:solidFill>
            </a:endParaRPr>
          </a:p>
          <a:p>
            <a:pPr indent="-76200" lvl="2" marL="914377" marR="0" rtl="0" algn="l">
              <a:lnSpc>
                <a:spcPct val="130000"/>
              </a:lnSpc>
              <a:spcBef>
                <a:spcPts val="0"/>
              </a:spcBef>
              <a:spcAft>
                <a:spcPts val="0"/>
              </a:spcAft>
              <a:buClr>
                <a:srgbClr val="000000"/>
              </a:buClr>
              <a:buSzPts val="1200"/>
              <a:buChar char="■"/>
            </a:pPr>
            <a:r>
              <a:rPr lang="en-US" sz="1200">
                <a:solidFill>
                  <a:srgbClr val="000000"/>
                </a:solidFill>
              </a:rPr>
              <a:t>Performing power calculations</a:t>
            </a:r>
            <a:endParaRPr sz="1200">
              <a:solidFill>
                <a:srgbClr val="000000"/>
              </a:solidFill>
            </a:endParaRPr>
          </a:p>
          <a:p>
            <a:pPr indent="-76200" lvl="2" marL="914377" marR="0" rtl="0" algn="l">
              <a:lnSpc>
                <a:spcPct val="130000"/>
              </a:lnSpc>
              <a:spcBef>
                <a:spcPts val="0"/>
              </a:spcBef>
              <a:spcAft>
                <a:spcPts val="0"/>
              </a:spcAft>
              <a:buClr>
                <a:srgbClr val="000000"/>
              </a:buClr>
              <a:buSzPts val="1200"/>
              <a:buChar char="■"/>
            </a:pPr>
            <a:r>
              <a:rPr lang="en-US" sz="1200">
                <a:solidFill>
                  <a:srgbClr val="000000"/>
                </a:solidFill>
              </a:rPr>
              <a:t>Statistical analysis (Two sample T-Tests, Linear Regression)</a:t>
            </a:r>
            <a:endParaRPr sz="1200">
              <a:solidFill>
                <a:srgbClr val="000000"/>
              </a:solidFill>
            </a:endParaRPr>
          </a:p>
          <a:p>
            <a:pPr indent="-76200" lvl="2" marL="914377" marR="0" rtl="0" algn="l">
              <a:lnSpc>
                <a:spcPct val="130000"/>
              </a:lnSpc>
              <a:spcBef>
                <a:spcPts val="0"/>
              </a:spcBef>
              <a:spcAft>
                <a:spcPts val="0"/>
              </a:spcAft>
              <a:buClr>
                <a:srgbClr val="000000"/>
              </a:buClr>
              <a:buSzPts val="1200"/>
              <a:buChar char="■"/>
            </a:pPr>
            <a:r>
              <a:rPr lang="en-US" sz="1200">
                <a:solidFill>
                  <a:srgbClr val="000000"/>
                </a:solidFill>
              </a:rPr>
              <a:t>Graphing (scatter plot, box plot, bar graphs, etc.)</a:t>
            </a:r>
            <a:endParaRPr sz="1200">
              <a:solidFill>
                <a:srgbClr val="000000"/>
              </a:solidFill>
            </a:endParaRPr>
          </a:p>
          <a:p>
            <a:pPr indent="0" lvl="0" marL="914377" marR="0" rtl="0" algn="l">
              <a:lnSpc>
                <a:spcPct val="130000"/>
              </a:lnSpc>
              <a:spcBef>
                <a:spcPts val="1000"/>
              </a:spcBef>
              <a:spcAft>
                <a:spcPts val="0"/>
              </a:spcAft>
              <a:buNone/>
            </a:pPr>
            <a:r>
              <a:t/>
            </a:r>
            <a:endParaRPr/>
          </a:p>
          <a:p>
            <a:pPr indent="0" lvl="0" marL="0" marR="0" rtl="0" algn="l">
              <a:lnSpc>
                <a:spcPct val="130000"/>
              </a:lnSpc>
              <a:spcBef>
                <a:spcPts val="1000"/>
              </a:spcBef>
              <a:spcAft>
                <a:spcPts val="0"/>
              </a:spcAft>
              <a:buNone/>
            </a:pPr>
            <a:r>
              <a:t/>
            </a:r>
            <a:endParaRPr/>
          </a:p>
        </p:txBody>
      </p:sp>
      <p:sp>
        <p:nvSpPr>
          <p:cNvPr id="90" name="Google Shape;90;g2539c37ed0f_0_6"/>
          <p:cNvSpPr txBox="1"/>
          <p:nvPr>
            <p:ph type="title"/>
          </p:nvPr>
        </p:nvSpPr>
        <p:spPr>
          <a:xfrm>
            <a:off x="569468" y="1320800"/>
            <a:ext cx="10515600" cy="716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What is this?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539c37ed0f_0_21"/>
          <p:cNvSpPr txBox="1"/>
          <p:nvPr>
            <p:ph idx="1" type="body"/>
          </p:nvPr>
        </p:nvSpPr>
        <p:spPr>
          <a:xfrm>
            <a:off x="566925" y="2185426"/>
            <a:ext cx="8557800" cy="4143600"/>
          </a:xfrm>
          <a:prstGeom prst="rect">
            <a:avLst/>
          </a:prstGeom>
          <a:noFill/>
          <a:ln>
            <a:noFill/>
          </a:ln>
        </p:spPr>
        <p:txBody>
          <a:bodyPr anchorCtr="0" anchor="t" bIns="45700" lIns="182875" spcFirstLastPara="1" rIns="182875" wrap="square" tIns="45700">
            <a:noAutofit/>
          </a:bodyPr>
          <a:lstStyle/>
          <a:p>
            <a:pPr indent="-406400" lvl="0" marL="457200" rtl="0" algn="l">
              <a:spcBef>
                <a:spcPts val="1000"/>
              </a:spcBef>
              <a:spcAft>
                <a:spcPts val="0"/>
              </a:spcAft>
              <a:buClr>
                <a:schemeClr val="dk2"/>
              </a:buClr>
              <a:buSzPts val="2180"/>
              <a:buChar char="●"/>
            </a:pPr>
            <a:r>
              <a:rPr lang="en-US"/>
              <a:t>Recorded lessons with demonstrations in RStudio</a:t>
            </a:r>
            <a:endParaRPr/>
          </a:p>
          <a:p>
            <a:pPr indent="-406400" lvl="0" marL="457200" rtl="0" algn="l">
              <a:spcBef>
                <a:spcPts val="1000"/>
              </a:spcBef>
              <a:spcAft>
                <a:spcPts val="0"/>
              </a:spcAft>
              <a:buClr>
                <a:schemeClr val="dk2"/>
              </a:buClr>
              <a:buSzPts val="2180"/>
              <a:buChar char="●"/>
            </a:pPr>
            <a:r>
              <a:rPr lang="en-US"/>
              <a:t>Notes of different functions in R and how to use R for specific tasks</a:t>
            </a:r>
            <a:endParaRPr/>
          </a:p>
          <a:p>
            <a:pPr indent="-406400" lvl="0" marL="457200" rtl="0" algn="l">
              <a:spcBef>
                <a:spcPts val="1000"/>
              </a:spcBef>
              <a:spcAft>
                <a:spcPts val="0"/>
              </a:spcAft>
              <a:buClr>
                <a:schemeClr val="dk2"/>
              </a:buClr>
              <a:buSzPts val="2180"/>
              <a:buChar char="●"/>
            </a:pPr>
            <a:r>
              <a:rPr lang="en-US"/>
              <a:t>Practice problems to </a:t>
            </a:r>
            <a:r>
              <a:rPr lang="en-US"/>
              <a:t>solidify skills </a:t>
            </a:r>
            <a:endParaRPr sz="1200"/>
          </a:p>
          <a:p>
            <a:pPr indent="0" lvl="0" marL="914377" marR="0" rtl="0" algn="l">
              <a:lnSpc>
                <a:spcPct val="130000"/>
              </a:lnSpc>
              <a:spcBef>
                <a:spcPts val="1000"/>
              </a:spcBef>
              <a:spcAft>
                <a:spcPts val="0"/>
              </a:spcAft>
              <a:buNone/>
            </a:pPr>
            <a:r>
              <a:t/>
            </a:r>
            <a:endParaRPr/>
          </a:p>
          <a:p>
            <a:pPr indent="0" lvl="0" marL="0" marR="0" rtl="0" algn="l">
              <a:lnSpc>
                <a:spcPct val="130000"/>
              </a:lnSpc>
              <a:spcBef>
                <a:spcPts val="1000"/>
              </a:spcBef>
              <a:spcAft>
                <a:spcPts val="0"/>
              </a:spcAft>
              <a:buNone/>
            </a:pPr>
            <a:r>
              <a:t/>
            </a:r>
            <a:endParaRPr/>
          </a:p>
        </p:txBody>
      </p:sp>
      <p:sp>
        <p:nvSpPr>
          <p:cNvPr id="96" name="Google Shape;96;g2539c37ed0f_0_21"/>
          <p:cNvSpPr txBox="1"/>
          <p:nvPr>
            <p:ph type="title"/>
          </p:nvPr>
        </p:nvSpPr>
        <p:spPr>
          <a:xfrm>
            <a:off x="569468" y="1320800"/>
            <a:ext cx="10515600" cy="716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What is this?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539c37ed0f_0_15"/>
          <p:cNvSpPr txBox="1"/>
          <p:nvPr>
            <p:ph idx="1" type="body"/>
          </p:nvPr>
        </p:nvSpPr>
        <p:spPr>
          <a:xfrm>
            <a:off x="566925" y="2185426"/>
            <a:ext cx="8557800" cy="4143600"/>
          </a:xfrm>
          <a:prstGeom prst="rect">
            <a:avLst/>
          </a:prstGeom>
          <a:noFill/>
          <a:ln>
            <a:noFill/>
          </a:ln>
        </p:spPr>
        <p:txBody>
          <a:bodyPr anchorCtr="0" anchor="t" bIns="45700" lIns="182875" spcFirstLastPara="1" rIns="182875" wrap="square" tIns="45700">
            <a:noAutofit/>
          </a:bodyPr>
          <a:lstStyle/>
          <a:p>
            <a:pPr indent="-406400" lvl="0" marL="457200" marR="0" rtl="0" algn="l">
              <a:lnSpc>
                <a:spcPct val="130000"/>
              </a:lnSpc>
              <a:spcBef>
                <a:spcPts val="1000"/>
              </a:spcBef>
              <a:spcAft>
                <a:spcPts val="0"/>
              </a:spcAft>
              <a:buSzPts val="2180"/>
              <a:buChar char="●"/>
            </a:pPr>
            <a:r>
              <a:rPr lang="en-US"/>
              <a:t>These lessons only teach </a:t>
            </a:r>
            <a:r>
              <a:rPr b="1" lang="en-US"/>
              <a:t>skills</a:t>
            </a:r>
            <a:endParaRPr b="1"/>
          </a:p>
          <a:p>
            <a:pPr indent="-406400" lvl="0" marL="457200" marR="0" rtl="0" algn="l">
              <a:lnSpc>
                <a:spcPct val="130000"/>
              </a:lnSpc>
              <a:spcBef>
                <a:spcPts val="1000"/>
              </a:spcBef>
              <a:spcAft>
                <a:spcPts val="0"/>
              </a:spcAft>
              <a:buSzPts val="2180"/>
              <a:buChar char="●"/>
            </a:pPr>
            <a:r>
              <a:rPr lang="en-US"/>
              <a:t>When doing statistical analysis, it is essential to understand whether the tests you are using are appropriate for your data</a:t>
            </a:r>
            <a:endParaRPr/>
          </a:p>
          <a:p>
            <a:pPr indent="-406400" lvl="0" marL="457200" marR="0" rtl="0" algn="l">
              <a:lnSpc>
                <a:spcPct val="130000"/>
              </a:lnSpc>
              <a:spcBef>
                <a:spcPts val="1000"/>
              </a:spcBef>
              <a:spcAft>
                <a:spcPts val="0"/>
              </a:spcAft>
              <a:buSzPts val="2180"/>
              <a:buChar char="●"/>
            </a:pPr>
            <a:r>
              <a:rPr lang="en-US"/>
              <a:t>Do research beforehand (e.g. </a:t>
            </a:r>
            <a:r>
              <a:rPr lang="en-US" u="sng">
                <a:solidFill>
                  <a:schemeClr val="hlink"/>
                </a:solidFill>
                <a:hlinkClick r:id="rId3"/>
              </a:rPr>
              <a:t>https://www.youtube.com/@datatab</a:t>
            </a:r>
            <a:r>
              <a:rPr lang="en-US"/>
              <a:t>) </a:t>
            </a:r>
            <a:endParaRPr/>
          </a:p>
          <a:p>
            <a:pPr indent="0" lvl="0" marL="914377" marR="0" rtl="0" algn="l">
              <a:lnSpc>
                <a:spcPct val="130000"/>
              </a:lnSpc>
              <a:spcBef>
                <a:spcPts val="1000"/>
              </a:spcBef>
              <a:spcAft>
                <a:spcPts val="0"/>
              </a:spcAft>
              <a:buNone/>
            </a:pPr>
            <a:r>
              <a:t/>
            </a:r>
            <a:endParaRPr/>
          </a:p>
          <a:p>
            <a:pPr indent="0" lvl="0" marL="0" marR="0" rtl="0" algn="l">
              <a:lnSpc>
                <a:spcPct val="130000"/>
              </a:lnSpc>
              <a:spcBef>
                <a:spcPts val="1000"/>
              </a:spcBef>
              <a:spcAft>
                <a:spcPts val="0"/>
              </a:spcAft>
              <a:buNone/>
            </a:pPr>
            <a:r>
              <a:t/>
            </a:r>
            <a:endParaRPr/>
          </a:p>
        </p:txBody>
      </p:sp>
      <p:sp>
        <p:nvSpPr>
          <p:cNvPr id="102" name="Google Shape;102;g2539c37ed0f_0_15"/>
          <p:cNvSpPr txBox="1"/>
          <p:nvPr>
            <p:ph type="title"/>
          </p:nvPr>
        </p:nvSpPr>
        <p:spPr>
          <a:xfrm>
            <a:off x="569468" y="1320800"/>
            <a:ext cx="10515600" cy="716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WARNING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5703c8b861_0_6"/>
          <p:cNvSpPr txBox="1"/>
          <p:nvPr>
            <p:ph idx="1" type="body"/>
          </p:nvPr>
        </p:nvSpPr>
        <p:spPr>
          <a:xfrm>
            <a:off x="566925" y="2185426"/>
            <a:ext cx="8557800" cy="4143600"/>
          </a:xfrm>
          <a:prstGeom prst="rect">
            <a:avLst/>
          </a:prstGeom>
          <a:noFill/>
          <a:ln>
            <a:noFill/>
          </a:ln>
        </p:spPr>
        <p:txBody>
          <a:bodyPr anchorCtr="0" anchor="t" bIns="45700" lIns="182875" spcFirstLastPara="1" rIns="182875" wrap="square" tIns="45700">
            <a:noAutofit/>
          </a:bodyPr>
          <a:lstStyle/>
          <a:p>
            <a:pPr indent="-406400" lvl="0" marL="457200" marR="0" rtl="0" algn="l">
              <a:lnSpc>
                <a:spcPct val="130000"/>
              </a:lnSpc>
              <a:spcBef>
                <a:spcPts val="1000"/>
              </a:spcBef>
              <a:spcAft>
                <a:spcPts val="0"/>
              </a:spcAft>
              <a:buSzPts val="2180"/>
              <a:buChar char="●"/>
            </a:pPr>
            <a:r>
              <a:rPr lang="en-US"/>
              <a:t>Data analysis and management are vital skills to have in research</a:t>
            </a:r>
            <a:endParaRPr/>
          </a:p>
          <a:p>
            <a:pPr indent="-406400" lvl="0" marL="457200" marR="0" rtl="0" algn="l">
              <a:lnSpc>
                <a:spcPct val="130000"/>
              </a:lnSpc>
              <a:spcBef>
                <a:spcPts val="1000"/>
              </a:spcBef>
              <a:spcAft>
                <a:spcPts val="0"/>
              </a:spcAft>
              <a:buSzPts val="2180"/>
              <a:buChar char="●"/>
            </a:pPr>
            <a:r>
              <a:rPr lang="en-US"/>
              <a:t>Wanted to provide accessible starting point for those interested in programming</a:t>
            </a:r>
            <a:endParaRPr/>
          </a:p>
          <a:p>
            <a:pPr indent="-406400" lvl="0" marL="457200" marR="0" rtl="0" algn="l">
              <a:lnSpc>
                <a:spcPct val="130000"/>
              </a:lnSpc>
              <a:spcBef>
                <a:spcPts val="1000"/>
              </a:spcBef>
              <a:spcAft>
                <a:spcPts val="0"/>
              </a:spcAft>
              <a:buSzPts val="2180"/>
              <a:buChar char="●"/>
            </a:pPr>
            <a:r>
              <a:rPr lang="en-US"/>
              <a:t>We love you </a:t>
            </a:r>
            <a:endParaRPr/>
          </a:p>
          <a:p>
            <a:pPr indent="0" lvl="0" marL="914377" marR="0" rtl="0" algn="l">
              <a:lnSpc>
                <a:spcPct val="130000"/>
              </a:lnSpc>
              <a:spcBef>
                <a:spcPts val="1000"/>
              </a:spcBef>
              <a:spcAft>
                <a:spcPts val="0"/>
              </a:spcAft>
              <a:buNone/>
            </a:pPr>
            <a:r>
              <a:t/>
            </a:r>
            <a:endParaRPr/>
          </a:p>
          <a:p>
            <a:pPr indent="0" lvl="0" marL="0" marR="0" rtl="0" algn="l">
              <a:lnSpc>
                <a:spcPct val="130000"/>
              </a:lnSpc>
              <a:spcBef>
                <a:spcPts val="1000"/>
              </a:spcBef>
              <a:spcAft>
                <a:spcPts val="0"/>
              </a:spcAft>
              <a:buNone/>
            </a:pPr>
            <a:r>
              <a:t/>
            </a:r>
            <a:endParaRPr/>
          </a:p>
        </p:txBody>
      </p:sp>
      <p:sp>
        <p:nvSpPr>
          <p:cNvPr id="108" name="Google Shape;108;g25703c8b861_0_6"/>
          <p:cNvSpPr txBox="1"/>
          <p:nvPr>
            <p:ph type="title"/>
          </p:nvPr>
        </p:nvSpPr>
        <p:spPr>
          <a:xfrm>
            <a:off x="569468" y="1320800"/>
            <a:ext cx="10515600" cy="716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Why did we make this?</a:t>
            </a:r>
            <a:endParaRPr/>
          </a:p>
        </p:txBody>
      </p:sp>
      <p:pic>
        <p:nvPicPr>
          <p:cNvPr id="109" name="Google Shape;109;g25703c8b861_0_6"/>
          <p:cNvPicPr preferRelativeResize="0"/>
          <p:nvPr/>
        </p:nvPicPr>
        <p:blipFill>
          <a:blip r:embed="rId3">
            <a:alphaModFix/>
          </a:blip>
          <a:stretch>
            <a:fillRect/>
          </a:stretch>
        </p:blipFill>
        <p:spPr>
          <a:xfrm>
            <a:off x="4273202" y="3629175"/>
            <a:ext cx="3108152" cy="31081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577a23e3de_0_0"/>
          <p:cNvSpPr txBox="1"/>
          <p:nvPr>
            <p:ph idx="1" type="body"/>
          </p:nvPr>
        </p:nvSpPr>
        <p:spPr>
          <a:xfrm>
            <a:off x="566925" y="2185426"/>
            <a:ext cx="8557800" cy="4143600"/>
          </a:xfrm>
          <a:prstGeom prst="rect">
            <a:avLst/>
          </a:prstGeom>
          <a:noFill/>
          <a:ln>
            <a:noFill/>
          </a:ln>
        </p:spPr>
        <p:txBody>
          <a:bodyPr anchorCtr="0" anchor="t" bIns="45700" lIns="182875" spcFirstLastPara="1" rIns="182875" wrap="square" tIns="45700">
            <a:noAutofit/>
          </a:bodyPr>
          <a:lstStyle/>
          <a:p>
            <a:pPr indent="-406400" lvl="0" marL="457200" marR="0" rtl="0" algn="l">
              <a:lnSpc>
                <a:spcPct val="130000"/>
              </a:lnSpc>
              <a:spcBef>
                <a:spcPts val="1000"/>
              </a:spcBef>
              <a:spcAft>
                <a:spcPts val="0"/>
              </a:spcAft>
              <a:buSzPts val="2180"/>
              <a:buChar char="●"/>
            </a:pPr>
            <a:r>
              <a:rPr lang="en-US"/>
              <a:t>Lesson folders include:</a:t>
            </a:r>
            <a:endParaRPr/>
          </a:p>
          <a:p>
            <a:pPr indent="-127000" lvl="1" marL="457188" marR="0" rtl="0" algn="l">
              <a:lnSpc>
                <a:spcPct val="130000"/>
              </a:lnSpc>
              <a:spcBef>
                <a:spcPts val="1000"/>
              </a:spcBef>
              <a:spcAft>
                <a:spcPts val="0"/>
              </a:spcAft>
              <a:buSzPts val="2000"/>
              <a:buChar char="○"/>
            </a:pPr>
            <a:r>
              <a:rPr lang="en-US"/>
              <a:t>Video recordings of R tutorials</a:t>
            </a:r>
            <a:endParaRPr/>
          </a:p>
          <a:p>
            <a:pPr indent="-127000" lvl="1" marL="457188" marR="0" rtl="0" algn="l">
              <a:lnSpc>
                <a:spcPct val="130000"/>
              </a:lnSpc>
              <a:spcBef>
                <a:spcPts val="1000"/>
              </a:spcBef>
              <a:spcAft>
                <a:spcPts val="0"/>
              </a:spcAft>
              <a:buSzPts val="2000"/>
              <a:buChar char="○"/>
            </a:pPr>
            <a:r>
              <a:rPr lang="en-US"/>
              <a:t>Files with code from video</a:t>
            </a:r>
            <a:endParaRPr/>
          </a:p>
          <a:p>
            <a:pPr indent="-127000" lvl="1" marL="457188" marR="0" rtl="0" algn="l">
              <a:lnSpc>
                <a:spcPct val="130000"/>
              </a:lnSpc>
              <a:spcBef>
                <a:spcPts val="1000"/>
              </a:spcBef>
              <a:spcAft>
                <a:spcPts val="0"/>
              </a:spcAft>
              <a:buSzPts val="2000"/>
              <a:buChar char="○"/>
            </a:pPr>
            <a:r>
              <a:rPr lang="en-US"/>
              <a:t>Relevant files</a:t>
            </a:r>
            <a:endParaRPr/>
          </a:p>
          <a:p>
            <a:pPr indent="-406400" lvl="0" marL="457200" marR="0" rtl="0" algn="l">
              <a:lnSpc>
                <a:spcPct val="130000"/>
              </a:lnSpc>
              <a:spcBef>
                <a:spcPts val="1000"/>
              </a:spcBef>
              <a:spcAft>
                <a:spcPts val="0"/>
              </a:spcAft>
              <a:buSzPts val="2180"/>
              <a:buChar char="●"/>
            </a:pPr>
            <a:r>
              <a:rPr lang="en-US"/>
              <a:t>“Master-Notes” file contains information on everything covered and more!</a:t>
            </a:r>
            <a:endParaRPr/>
          </a:p>
          <a:p>
            <a:pPr indent="-406400" lvl="0" marL="457200" marR="0" rtl="0" algn="l">
              <a:lnSpc>
                <a:spcPct val="130000"/>
              </a:lnSpc>
              <a:spcBef>
                <a:spcPts val="1000"/>
              </a:spcBef>
              <a:spcAft>
                <a:spcPts val="0"/>
              </a:spcAft>
              <a:buSzPts val="2180"/>
              <a:buChar char="●"/>
            </a:pPr>
            <a:r>
              <a:rPr lang="en-US"/>
              <a:t>Practice problem are a work in progress </a:t>
            </a:r>
            <a:endParaRPr/>
          </a:p>
          <a:p>
            <a:pPr indent="0" lvl="0" marL="914377" marR="0" rtl="0" algn="l">
              <a:lnSpc>
                <a:spcPct val="130000"/>
              </a:lnSpc>
              <a:spcBef>
                <a:spcPts val="1000"/>
              </a:spcBef>
              <a:spcAft>
                <a:spcPts val="0"/>
              </a:spcAft>
              <a:buNone/>
            </a:pPr>
            <a:r>
              <a:t/>
            </a:r>
            <a:endParaRPr/>
          </a:p>
          <a:p>
            <a:pPr indent="0" lvl="0" marL="0" marR="0" rtl="0" algn="l">
              <a:lnSpc>
                <a:spcPct val="130000"/>
              </a:lnSpc>
              <a:spcBef>
                <a:spcPts val="1000"/>
              </a:spcBef>
              <a:spcAft>
                <a:spcPts val="0"/>
              </a:spcAft>
              <a:buNone/>
            </a:pPr>
            <a:r>
              <a:t/>
            </a:r>
            <a:endParaRPr/>
          </a:p>
        </p:txBody>
      </p:sp>
      <p:sp>
        <p:nvSpPr>
          <p:cNvPr id="115" name="Google Shape;115;g2577a23e3de_0_0"/>
          <p:cNvSpPr txBox="1"/>
          <p:nvPr>
            <p:ph type="title"/>
          </p:nvPr>
        </p:nvSpPr>
        <p:spPr>
          <a:xfrm>
            <a:off x="569468" y="1320800"/>
            <a:ext cx="10515600" cy="716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Guideline to Resources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577a23e3de_0_6"/>
          <p:cNvSpPr txBox="1"/>
          <p:nvPr>
            <p:ph type="title"/>
          </p:nvPr>
        </p:nvSpPr>
        <p:spPr>
          <a:xfrm>
            <a:off x="569468" y="1320800"/>
            <a:ext cx="10515600" cy="7161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Arial"/>
              <a:buNone/>
            </a:pPr>
            <a:r>
              <a:rPr lang="en-US"/>
              <a:t>Good Luck! </a:t>
            </a:r>
            <a:endParaRPr/>
          </a:p>
        </p:txBody>
      </p:sp>
      <p:pic>
        <p:nvPicPr>
          <p:cNvPr id="121" name="Google Shape;121;g2577a23e3de_0_6"/>
          <p:cNvPicPr preferRelativeResize="0"/>
          <p:nvPr/>
        </p:nvPicPr>
        <p:blipFill>
          <a:blip r:embed="rId3">
            <a:alphaModFix/>
          </a:blip>
          <a:stretch>
            <a:fillRect/>
          </a:stretch>
        </p:blipFill>
        <p:spPr>
          <a:xfrm>
            <a:off x="3837850" y="2237650"/>
            <a:ext cx="4516301" cy="420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 name="Shape 125"/>
        <p:cNvGrpSpPr/>
        <p:nvPr/>
      </p:nvGrpSpPr>
      <p:grpSpPr>
        <a:xfrm>
          <a:off x="0" y="0"/>
          <a:ext cx="0" cy="0"/>
          <a:chOff x="0" y="0"/>
          <a:chExt cx="0" cy="0"/>
        </a:xfrm>
      </p:grpSpPr>
      <p:sp>
        <p:nvSpPr>
          <p:cNvPr id="126" name="Google Shape;126;p2"/>
          <p:cNvSpPr txBox="1"/>
          <p:nvPr>
            <p:ph idx="1" type="body"/>
          </p:nvPr>
        </p:nvSpPr>
        <p:spPr>
          <a:xfrm>
            <a:off x="658368" y="3968496"/>
            <a:ext cx="6638544" cy="1650381"/>
          </a:xfrm>
          <a:prstGeom prst="rect">
            <a:avLst/>
          </a:prstGeom>
          <a:noFill/>
          <a:ln>
            <a:noFill/>
          </a:ln>
        </p:spPr>
        <p:txBody>
          <a:bodyPr anchorCtr="0" anchor="t" bIns="45700" lIns="0" spcFirstLastPara="1" rIns="91425" wrap="square" tIns="45700">
            <a:normAutofit/>
          </a:bodyPr>
          <a:lstStyle/>
          <a:p>
            <a:pPr indent="0" lvl="0" marL="0" rtl="0" algn="l">
              <a:lnSpc>
                <a:spcPct val="90000"/>
              </a:lnSpc>
              <a:spcBef>
                <a:spcPts val="0"/>
              </a:spcBef>
              <a:spcAft>
                <a:spcPts val="0"/>
              </a:spcAft>
              <a:buSzPts val="2800"/>
              <a:buNone/>
            </a:pPr>
            <a:r>
              <a:rPr lang="en-US"/>
              <a:t>Sub-topic</a:t>
            </a:r>
            <a:endParaRPr/>
          </a:p>
        </p:txBody>
      </p:sp>
      <p:sp>
        <p:nvSpPr>
          <p:cNvPr id="127" name="Google Shape;127;p2"/>
          <p:cNvSpPr txBox="1"/>
          <p:nvPr>
            <p:ph type="ctrTitle"/>
          </p:nvPr>
        </p:nvSpPr>
        <p:spPr>
          <a:xfrm>
            <a:off x="658368" y="1490472"/>
            <a:ext cx="6638544" cy="2386584"/>
          </a:xfrm>
          <a:prstGeom prst="rect">
            <a:avLst/>
          </a:prstGeom>
          <a:noFill/>
          <a:ln>
            <a:noFill/>
          </a:ln>
        </p:spPr>
        <p:txBody>
          <a:bodyPr anchorCtr="0" anchor="b" bIns="45700" lIns="0" spcFirstLastPara="1" rIns="91425" wrap="square" tIns="45700">
            <a:normAutofit/>
          </a:bodyPr>
          <a:lstStyle/>
          <a:p>
            <a:pPr indent="0" lvl="0" marL="0" rtl="0" algn="l">
              <a:lnSpc>
                <a:spcPct val="96666"/>
              </a:lnSpc>
              <a:spcBef>
                <a:spcPts val="0"/>
              </a:spcBef>
              <a:spcAft>
                <a:spcPts val="0"/>
              </a:spcAft>
              <a:buClr>
                <a:schemeClr val="lt1"/>
              </a:buClr>
              <a:buSzPts val="6000"/>
              <a:buFont typeface="Arial"/>
              <a:buNone/>
            </a:pPr>
            <a:r>
              <a:rPr lang="en-US"/>
              <a:t>PRESENTATION</a:t>
            </a:r>
            <a:br>
              <a:rPr lang="en-US"/>
            </a:br>
            <a:r>
              <a:rPr lang="en-US"/>
              <a:t>TITLE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2016-06-28T14:05:07Z</dcterms:created>
  <dc:creator>Microsoft Office User</dc:creator>
</cp:coreProperties>
</file>